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91" r:id="rId16"/>
    <p:sldId id="395" r:id="rId17"/>
    <p:sldId id="399" r:id="rId18"/>
    <p:sldId id="393" r:id="rId19"/>
    <p:sldId id="333" r:id="rId20"/>
    <p:sldId id="390" r:id="rId21"/>
    <p:sldId id="396" r:id="rId22"/>
    <p:sldId id="398" r:id="rId23"/>
    <p:sldId id="394" r:id="rId24"/>
    <p:sldId id="282" r:id="rId25"/>
    <p:sldId id="335" r:id="rId26"/>
    <p:sldId id="336" r:id="rId27"/>
    <p:sldId id="362" r:id="rId28"/>
    <p:sldId id="366" r:id="rId29"/>
    <p:sldId id="361" r:id="rId30"/>
    <p:sldId id="365" r:id="rId31"/>
    <p:sldId id="363" r:id="rId32"/>
    <p:sldId id="376" r:id="rId33"/>
    <p:sldId id="340" r:id="rId34"/>
    <p:sldId id="341" r:id="rId35"/>
    <p:sldId id="342" r:id="rId36"/>
    <p:sldId id="334" r:id="rId37"/>
    <p:sldId id="350" r:id="rId38"/>
    <p:sldId id="325" r:id="rId39"/>
    <p:sldId id="258" r:id="rId40"/>
    <p:sldId id="355" r:id="rId41"/>
    <p:sldId id="338" r:id="rId42"/>
    <p:sldId id="319" r:id="rId43"/>
    <p:sldId id="378" r:id="rId44"/>
    <p:sldId id="379" r:id="rId45"/>
    <p:sldId id="380" r:id="rId46"/>
    <p:sldId id="389" r:id="rId47"/>
    <p:sldId id="259" r:id="rId48"/>
    <p:sldId id="368" r:id="rId49"/>
    <p:sldId id="382" r:id="rId50"/>
    <p:sldId id="372" r:id="rId51"/>
    <p:sldId id="359" r:id="rId52"/>
    <p:sldId id="377" r:id="rId53"/>
    <p:sldId id="375" r:id="rId54"/>
    <p:sldId id="309" r:id="rId55"/>
    <p:sldId id="337" r:id="rId56"/>
    <p:sldId id="318" r:id="rId57"/>
    <p:sldId id="260" r:id="rId58"/>
    <p:sldId id="294" r:id="rId59"/>
    <p:sldId id="295" r:id="rId60"/>
    <p:sldId id="296" r:id="rId61"/>
    <p:sldId id="297" r:id="rId62"/>
    <p:sldId id="298" r:id="rId63"/>
    <p:sldId id="299" r:id="rId64"/>
    <p:sldId id="261" r:id="rId65"/>
    <p:sldId id="291" r:id="rId66"/>
    <p:sldId id="292" r:id="rId67"/>
    <p:sldId id="293" r:id="rId68"/>
    <p:sldId id="300" r:id="rId69"/>
    <p:sldId id="317" r:id="rId70"/>
    <p:sldId id="367" r:id="rId71"/>
    <p:sldId id="374" r:id="rId72"/>
    <p:sldId id="264" r:id="rId73"/>
    <p:sldId id="387" r:id="rId74"/>
    <p:sldId id="263" r:id="rId75"/>
    <p:sldId id="287" r:id="rId76"/>
    <p:sldId id="288" r:id="rId77"/>
    <p:sldId id="397" r:id="rId78"/>
    <p:sldId id="289" r:id="rId79"/>
    <p:sldId id="386" r:id="rId80"/>
    <p:sldId id="357" r:id="rId81"/>
    <p:sldId id="358" r:id="rId82"/>
    <p:sldId id="310" r:id="rId83"/>
    <p:sldId id="316" r:id="rId84"/>
    <p:sldId id="385" r:id="rId85"/>
    <p:sldId id="301" r:id="rId86"/>
    <p:sldId id="302" r:id="rId87"/>
    <p:sldId id="303" r:id="rId88"/>
    <p:sldId id="266" r:id="rId89"/>
    <p:sldId id="388" r:id="rId90"/>
    <p:sldId id="267" r:id="rId91"/>
    <p:sldId id="311" r:id="rId92"/>
    <p:sldId id="373" r:id="rId93"/>
    <p:sldId id="360" r:id="rId94"/>
    <p:sldId id="268" r:id="rId95"/>
    <p:sldId id="370" r:id="rId96"/>
    <p:sldId id="273" r:id="rId97"/>
    <p:sldId id="270" r:id="rId98"/>
    <p:sldId id="271" r:id="rId99"/>
    <p:sldId id="272" r:id="rId100"/>
    <p:sldId id="349" r:id="rId101"/>
    <p:sldId id="274" r:id="rId102"/>
    <p:sldId id="371" r:id="rId103"/>
    <p:sldId id="275" r:id="rId104"/>
    <p:sldId id="305" r:id="rId105"/>
    <p:sldId id="306" r:id="rId106"/>
    <p:sldId id="307" r:id="rId107"/>
    <p:sldId id="308" r:id="rId108"/>
    <p:sldId id="343" r:id="rId109"/>
    <p:sldId id="344" r:id="rId110"/>
    <p:sldId id="346" r:id="rId111"/>
    <p:sldId id="381" r:id="rId112"/>
    <p:sldId id="347" r:id="rId113"/>
    <p:sldId id="348" r:id="rId114"/>
    <p:sldId id="326" r:id="rId115"/>
    <p:sldId id="277" r:id="rId116"/>
    <p:sldId id="278" r:id="rId117"/>
    <p:sldId id="279" r:id="rId118"/>
    <p:sldId id="280" r:id="rId119"/>
    <p:sldId id="281" r:id="rId120"/>
    <p:sldId id="313" r:id="rId121"/>
    <p:sldId id="314" r:id="rId1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8" autoAdjust="0"/>
    <p:restoredTop sz="92244" autoAdjust="0"/>
  </p:normalViewPr>
  <p:slideViewPr>
    <p:cSldViewPr snapToGrid="0">
      <p:cViewPr>
        <p:scale>
          <a:sx n="110" d="100"/>
          <a:sy n="110" d="100"/>
        </p:scale>
        <p:origin x="78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9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08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0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4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15.12.2023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</a:t>
            </a:r>
            <a:r>
              <a:rPr lang="nb-NO" sz="2400" dirty="0" err="1"/>
              <a:t>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67089">
            <a:off x="2784388" y="2801237"/>
            <a:ext cx="2534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(gang- og sykkelveg)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738623" y="1210586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820075" y="1339703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820075" y="1491247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cxnSpLocks/>
            <a:stCxn id="46" idx="2"/>
          </p:cNvCxnSpPr>
          <p:nvPr/>
        </p:nvCxnSpPr>
        <p:spPr>
          <a:xfrm flipV="1">
            <a:off x="1928813" y="4291012"/>
            <a:ext cx="742589" cy="1905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828191" y="1639910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820075" y="1790540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3632FE1-FA4E-CA78-288D-EF8DBC5E6684}"/>
              </a:ext>
            </a:extLst>
          </p:cNvPr>
          <p:cNvSpPr/>
          <p:nvPr/>
        </p:nvSpPr>
        <p:spPr>
          <a:xfrm>
            <a:off x="2676832" y="2086897"/>
            <a:ext cx="486697" cy="2197509"/>
          </a:xfrm>
          <a:custGeom>
            <a:avLst/>
            <a:gdLst>
              <a:gd name="connsiteX0" fmla="*/ 0 w 486697"/>
              <a:gd name="connsiteY0" fmla="*/ 2197509 h 2197509"/>
              <a:gd name="connsiteX1" fmla="*/ 22123 w 486697"/>
              <a:gd name="connsiteY1" fmla="*/ 1887793 h 2197509"/>
              <a:gd name="connsiteX2" fmla="*/ 58994 w 486697"/>
              <a:gd name="connsiteY2" fmla="*/ 1519084 h 2197509"/>
              <a:gd name="connsiteX3" fmla="*/ 81116 w 486697"/>
              <a:gd name="connsiteY3" fmla="*/ 1386348 h 2197509"/>
              <a:gd name="connsiteX4" fmla="*/ 140110 w 486697"/>
              <a:gd name="connsiteY4" fmla="*/ 1334729 h 2197509"/>
              <a:gd name="connsiteX5" fmla="*/ 272845 w 486697"/>
              <a:gd name="connsiteY5" fmla="*/ 1297858 h 2197509"/>
              <a:gd name="connsiteX6" fmla="*/ 309716 w 486697"/>
              <a:gd name="connsiteY6" fmla="*/ 1253613 h 2197509"/>
              <a:gd name="connsiteX7" fmla="*/ 361336 w 486697"/>
              <a:gd name="connsiteY7" fmla="*/ 980768 h 2197509"/>
              <a:gd name="connsiteX8" fmla="*/ 457200 w 486697"/>
              <a:gd name="connsiteY8" fmla="*/ 294968 h 2197509"/>
              <a:gd name="connsiteX9" fmla="*/ 486697 w 486697"/>
              <a:gd name="connsiteY9" fmla="*/ 0 h 219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697" h="2197509">
                <a:moveTo>
                  <a:pt x="0" y="2197509"/>
                </a:moveTo>
                <a:cubicBezTo>
                  <a:pt x="6145" y="2099186"/>
                  <a:pt x="12291" y="2000864"/>
                  <a:pt x="22123" y="1887793"/>
                </a:cubicBezTo>
                <a:cubicBezTo>
                  <a:pt x="31955" y="1774722"/>
                  <a:pt x="49162" y="1602658"/>
                  <a:pt x="58994" y="1519084"/>
                </a:cubicBezTo>
                <a:cubicBezTo>
                  <a:pt x="68826" y="1435510"/>
                  <a:pt x="67597" y="1417074"/>
                  <a:pt x="81116" y="1386348"/>
                </a:cubicBezTo>
                <a:cubicBezTo>
                  <a:pt x="94635" y="1355622"/>
                  <a:pt x="108155" y="1349477"/>
                  <a:pt x="140110" y="1334729"/>
                </a:cubicBezTo>
                <a:cubicBezTo>
                  <a:pt x="172065" y="1319981"/>
                  <a:pt x="244577" y="1311377"/>
                  <a:pt x="272845" y="1297858"/>
                </a:cubicBezTo>
                <a:cubicBezTo>
                  <a:pt x="301113" y="1284339"/>
                  <a:pt x="294968" y="1306461"/>
                  <a:pt x="309716" y="1253613"/>
                </a:cubicBezTo>
                <a:cubicBezTo>
                  <a:pt x="324465" y="1200765"/>
                  <a:pt x="336755" y="1140542"/>
                  <a:pt x="361336" y="980768"/>
                </a:cubicBezTo>
                <a:cubicBezTo>
                  <a:pt x="385917" y="820994"/>
                  <a:pt x="436306" y="458429"/>
                  <a:pt x="457200" y="294968"/>
                </a:cubicBezTo>
                <a:cubicBezTo>
                  <a:pt x="478094" y="131507"/>
                  <a:pt x="482395" y="65753"/>
                  <a:pt x="486697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8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20240101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58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ln w="158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508910" y="1419995"/>
            <a:ext cx="2244711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på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90362" y="1549112"/>
            <a:ext cx="292381" cy="91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90362" y="1700656"/>
            <a:ext cx="292381" cy="1943"/>
          </a:xfrm>
          <a:prstGeom prst="line">
            <a:avLst/>
          </a:prstGeom>
          <a:ln w="1587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cxnSpLocks/>
            <a:stCxn id="46" idx="2"/>
          </p:cNvCxnSpPr>
          <p:nvPr/>
        </p:nvCxnSpPr>
        <p:spPr>
          <a:xfrm flipV="1">
            <a:off x="1928813" y="4291012"/>
            <a:ext cx="742589" cy="1905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98478" y="1849319"/>
            <a:ext cx="292381" cy="1943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90362" y="1999949"/>
            <a:ext cx="292381" cy="1943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EDEC0624-C2F9-466A-12B6-0502704556D5}"/>
              </a:ext>
            </a:extLst>
          </p:cNvPr>
          <p:cNvSpPr/>
          <p:nvPr/>
        </p:nvSpPr>
        <p:spPr>
          <a:xfrm>
            <a:off x="4315767" y="3501851"/>
            <a:ext cx="1401745" cy="462224"/>
          </a:xfrm>
          <a:custGeom>
            <a:avLst/>
            <a:gdLst>
              <a:gd name="connsiteX0" fmla="*/ 0 w 1401745"/>
              <a:gd name="connsiteY0" fmla="*/ 462224 h 462224"/>
              <a:gd name="connsiteX1" fmla="*/ 311499 w 1401745"/>
              <a:gd name="connsiteY1" fmla="*/ 386861 h 462224"/>
              <a:gd name="connsiteX2" fmla="*/ 718457 w 1401745"/>
              <a:gd name="connsiteY2" fmla="*/ 276329 h 462224"/>
              <a:gd name="connsiteX3" fmla="*/ 1075174 w 1401745"/>
              <a:gd name="connsiteY3" fmla="*/ 140676 h 462224"/>
              <a:gd name="connsiteX4" fmla="*/ 1401745 w 1401745"/>
              <a:gd name="connsiteY4" fmla="*/ 0 h 46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1745" h="462224">
                <a:moveTo>
                  <a:pt x="0" y="462224"/>
                </a:moveTo>
                <a:cubicBezTo>
                  <a:pt x="95459" y="438359"/>
                  <a:pt x="191756" y="417843"/>
                  <a:pt x="311499" y="386861"/>
                </a:cubicBezTo>
                <a:cubicBezTo>
                  <a:pt x="431242" y="355879"/>
                  <a:pt x="591178" y="317360"/>
                  <a:pt x="718457" y="276329"/>
                </a:cubicBezTo>
                <a:cubicBezTo>
                  <a:pt x="845736" y="235298"/>
                  <a:pt x="961293" y="186731"/>
                  <a:pt x="1075174" y="140676"/>
                </a:cubicBezTo>
                <a:cubicBezTo>
                  <a:pt x="1189055" y="94621"/>
                  <a:pt x="1295400" y="47310"/>
                  <a:pt x="1401745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82EC83B9-F233-F9EC-2B00-815F076BC1EB}"/>
              </a:ext>
            </a:extLst>
          </p:cNvPr>
          <p:cNvSpPr/>
          <p:nvPr/>
        </p:nvSpPr>
        <p:spPr>
          <a:xfrm>
            <a:off x="4355960" y="3592285"/>
            <a:ext cx="1401745" cy="474059"/>
          </a:xfrm>
          <a:custGeom>
            <a:avLst/>
            <a:gdLst>
              <a:gd name="connsiteX0" fmla="*/ 0 w 1386672"/>
              <a:gd name="connsiteY0" fmla="*/ 462224 h 462224"/>
              <a:gd name="connsiteX1" fmla="*/ 311499 w 1386672"/>
              <a:gd name="connsiteY1" fmla="*/ 381837 h 462224"/>
              <a:gd name="connsiteX2" fmla="*/ 663191 w 1386672"/>
              <a:gd name="connsiteY2" fmla="*/ 291402 h 462224"/>
              <a:gd name="connsiteX3" fmla="*/ 944545 w 1386672"/>
              <a:gd name="connsiteY3" fmla="*/ 185894 h 462224"/>
              <a:gd name="connsiteX4" fmla="*/ 1240971 w 1386672"/>
              <a:gd name="connsiteY4" fmla="*/ 60290 h 462224"/>
              <a:gd name="connsiteX5" fmla="*/ 1386672 w 1386672"/>
              <a:gd name="connsiteY5" fmla="*/ 0 h 46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6672" h="462224">
                <a:moveTo>
                  <a:pt x="0" y="462224"/>
                </a:moveTo>
                <a:lnTo>
                  <a:pt x="311499" y="381837"/>
                </a:lnTo>
                <a:cubicBezTo>
                  <a:pt x="422031" y="353367"/>
                  <a:pt x="557683" y="324059"/>
                  <a:pt x="663191" y="291402"/>
                </a:cubicBezTo>
                <a:cubicBezTo>
                  <a:pt x="768699" y="258745"/>
                  <a:pt x="848248" y="224413"/>
                  <a:pt x="944545" y="185894"/>
                </a:cubicBezTo>
                <a:cubicBezTo>
                  <a:pt x="1040842" y="147375"/>
                  <a:pt x="1240971" y="60290"/>
                  <a:pt x="1240971" y="60290"/>
                </a:cubicBezTo>
                <a:lnTo>
                  <a:pt x="1386672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7C51035F-46DD-0846-488F-549DBB8AE4DD}"/>
              </a:ext>
            </a:extLst>
          </p:cNvPr>
          <p:cNvSpPr/>
          <p:nvPr/>
        </p:nvSpPr>
        <p:spPr>
          <a:xfrm>
            <a:off x="5752681" y="3597310"/>
            <a:ext cx="959618" cy="492852"/>
          </a:xfrm>
          <a:custGeom>
            <a:avLst/>
            <a:gdLst>
              <a:gd name="connsiteX0" fmla="*/ 0 w 959618"/>
              <a:gd name="connsiteY0" fmla="*/ 0 h 492852"/>
              <a:gd name="connsiteX1" fmla="*/ 160774 w 959618"/>
              <a:gd name="connsiteY1" fmla="*/ 236136 h 492852"/>
              <a:gd name="connsiteX2" fmla="*/ 321548 w 959618"/>
              <a:gd name="connsiteY2" fmla="*/ 376813 h 492852"/>
              <a:gd name="connsiteX3" fmla="*/ 517490 w 959618"/>
              <a:gd name="connsiteY3" fmla="*/ 457200 h 492852"/>
              <a:gd name="connsiteX4" fmla="*/ 713433 w 959618"/>
              <a:gd name="connsiteY4" fmla="*/ 487345 h 492852"/>
              <a:gd name="connsiteX5" fmla="*/ 864159 w 959618"/>
              <a:gd name="connsiteY5" fmla="*/ 492369 h 492852"/>
              <a:gd name="connsiteX6" fmla="*/ 959618 w 959618"/>
              <a:gd name="connsiteY6" fmla="*/ 492369 h 49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9618" h="492852">
                <a:moveTo>
                  <a:pt x="0" y="0"/>
                </a:moveTo>
                <a:cubicBezTo>
                  <a:pt x="53591" y="86667"/>
                  <a:pt x="107183" y="173334"/>
                  <a:pt x="160774" y="236136"/>
                </a:cubicBezTo>
                <a:cubicBezTo>
                  <a:pt x="214365" y="298938"/>
                  <a:pt x="262095" y="339969"/>
                  <a:pt x="321548" y="376813"/>
                </a:cubicBezTo>
                <a:cubicBezTo>
                  <a:pt x="381001" y="413657"/>
                  <a:pt x="452176" y="438778"/>
                  <a:pt x="517490" y="457200"/>
                </a:cubicBezTo>
                <a:cubicBezTo>
                  <a:pt x="582804" y="475622"/>
                  <a:pt x="655655" y="481484"/>
                  <a:pt x="713433" y="487345"/>
                </a:cubicBezTo>
                <a:cubicBezTo>
                  <a:pt x="771211" y="493207"/>
                  <a:pt x="823128" y="491532"/>
                  <a:pt x="864159" y="492369"/>
                </a:cubicBezTo>
                <a:cubicBezTo>
                  <a:pt x="905190" y="493206"/>
                  <a:pt x="932404" y="492787"/>
                  <a:pt x="959618" y="49236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779D9D87-3ECB-579F-DE0E-71A31B0535D3}"/>
              </a:ext>
            </a:extLst>
          </p:cNvPr>
          <p:cNvSpPr/>
          <p:nvPr/>
        </p:nvSpPr>
        <p:spPr>
          <a:xfrm>
            <a:off x="5611432" y="2110154"/>
            <a:ext cx="1070722" cy="1391697"/>
          </a:xfrm>
          <a:custGeom>
            <a:avLst/>
            <a:gdLst>
              <a:gd name="connsiteX0" fmla="*/ 101056 w 1070722"/>
              <a:gd name="connsiteY0" fmla="*/ 1391697 h 1391697"/>
              <a:gd name="connsiteX1" fmla="*/ 25693 w 1070722"/>
              <a:gd name="connsiteY1" fmla="*/ 1235947 h 1391697"/>
              <a:gd name="connsiteX2" fmla="*/ 572 w 1070722"/>
              <a:gd name="connsiteY2" fmla="*/ 1040004 h 1391697"/>
              <a:gd name="connsiteX3" fmla="*/ 45790 w 1070722"/>
              <a:gd name="connsiteY3" fmla="*/ 823965 h 1391697"/>
              <a:gd name="connsiteX4" fmla="*/ 136225 w 1070722"/>
              <a:gd name="connsiteY4" fmla="*/ 693336 h 1391697"/>
              <a:gd name="connsiteX5" fmla="*/ 261830 w 1070722"/>
              <a:gd name="connsiteY5" fmla="*/ 592853 h 1391697"/>
              <a:gd name="connsiteX6" fmla="*/ 402506 w 1070722"/>
              <a:gd name="connsiteY6" fmla="*/ 537587 h 1391697"/>
              <a:gd name="connsiteX7" fmla="*/ 588401 w 1070722"/>
              <a:gd name="connsiteY7" fmla="*/ 492369 h 1391697"/>
              <a:gd name="connsiteX8" fmla="*/ 769271 w 1070722"/>
              <a:gd name="connsiteY8" fmla="*/ 427055 h 1391697"/>
              <a:gd name="connsiteX9" fmla="*/ 904924 w 1070722"/>
              <a:gd name="connsiteY9" fmla="*/ 301450 h 1391697"/>
              <a:gd name="connsiteX10" fmla="*/ 1005408 w 1070722"/>
              <a:gd name="connsiteY10" fmla="*/ 150725 h 1391697"/>
              <a:gd name="connsiteX11" fmla="*/ 1070722 w 1070722"/>
              <a:gd name="connsiteY11" fmla="*/ 0 h 139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0722" h="1391697">
                <a:moveTo>
                  <a:pt x="101056" y="1391697"/>
                </a:moveTo>
                <a:cubicBezTo>
                  <a:pt x="71748" y="1343129"/>
                  <a:pt x="42440" y="1294562"/>
                  <a:pt x="25693" y="1235947"/>
                </a:cubicBezTo>
                <a:cubicBezTo>
                  <a:pt x="8946" y="1177332"/>
                  <a:pt x="-2777" y="1108668"/>
                  <a:pt x="572" y="1040004"/>
                </a:cubicBezTo>
                <a:cubicBezTo>
                  <a:pt x="3921" y="971340"/>
                  <a:pt x="23181" y="881743"/>
                  <a:pt x="45790" y="823965"/>
                </a:cubicBezTo>
                <a:cubicBezTo>
                  <a:pt x="68399" y="766187"/>
                  <a:pt x="100218" y="731855"/>
                  <a:pt x="136225" y="693336"/>
                </a:cubicBezTo>
                <a:cubicBezTo>
                  <a:pt x="172232" y="654817"/>
                  <a:pt x="217450" y="618811"/>
                  <a:pt x="261830" y="592853"/>
                </a:cubicBezTo>
                <a:cubicBezTo>
                  <a:pt x="306210" y="566895"/>
                  <a:pt x="348078" y="554334"/>
                  <a:pt x="402506" y="537587"/>
                </a:cubicBezTo>
                <a:cubicBezTo>
                  <a:pt x="456934" y="520840"/>
                  <a:pt x="527274" y="510791"/>
                  <a:pt x="588401" y="492369"/>
                </a:cubicBezTo>
                <a:cubicBezTo>
                  <a:pt x="649528" y="473947"/>
                  <a:pt x="716517" y="458875"/>
                  <a:pt x="769271" y="427055"/>
                </a:cubicBezTo>
                <a:cubicBezTo>
                  <a:pt x="822025" y="395235"/>
                  <a:pt x="865568" y="347505"/>
                  <a:pt x="904924" y="301450"/>
                </a:cubicBezTo>
                <a:cubicBezTo>
                  <a:pt x="944280" y="255395"/>
                  <a:pt x="977775" y="200967"/>
                  <a:pt x="1005408" y="150725"/>
                </a:cubicBezTo>
                <a:cubicBezTo>
                  <a:pt x="1033041" y="100483"/>
                  <a:pt x="1051881" y="50241"/>
                  <a:pt x="1070722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1C1F4D34-FF13-847F-D8A0-F474FCD47380}"/>
              </a:ext>
            </a:extLst>
          </p:cNvPr>
          <p:cNvSpPr/>
          <p:nvPr/>
        </p:nvSpPr>
        <p:spPr>
          <a:xfrm>
            <a:off x="4254612" y="1160585"/>
            <a:ext cx="523379" cy="2803490"/>
          </a:xfrm>
          <a:custGeom>
            <a:avLst/>
            <a:gdLst>
              <a:gd name="connsiteX0" fmla="*/ 61155 w 523379"/>
              <a:gd name="connsiteY0" fmla="*/ 2803490 h 2803490"/>
              <a:gd name="connsiteX1" fmla="*/ 25986 w 523379"/>
              <a:gd name="connsiteY1" fmla="*/ 2697982 h 2803490"/>
              <a:gd name="connsiteX2" fmla="*/ 5889 w 523379"/>
              <a:gd name="connsiteY2" fmla="*/ 2587450 h 2803490"/>
              <a:gd name="connsiteX3" fmla="*/ 865 w 523379"/>
              <a:gd name="connsiteY3" fmla="*/ 2431701 h 2803490"/>
              <a:gd name="connsiteX4" fmla="*/ 20962 w 523379"/>
              <a:gd name="connsiteY4" fmla="*/ 2301072 h 2803490"/>
              <a:gd name="connsiteX5" fmla="*/ 131493 w 523379"/>
              <a:gd name="connsiteY5" fmla="*/ 1894114 h 2803490"/>
              <a:gd name="connsiteX6" fmla="*/ 252074 w 523379"/>
              <a:gd name="connsiteY6" fmla="*/ 1401745 h 2803490"/>
              <a:gd name="connsiteX7" fmla="*/ 367630 w 523379"/>
              <a:gd name="connsiteY7" fmla="*/ 844061 h 2803490"/>
              <a:gd name="connsiteX8" fmla="*/ 453041 w 523379"/>
              <a:gd name="connsiteY8" fmla="*/ 447151 h 2803490"/>
              <a:gd name="connsiteX9" fmla="*/ 503283 w 523379"/>
              <a:gd name="connsiteY9" fmla="*/ 145701 h 2803490"/>
              <a:gd name="connsiteX10" fmla="*/ 523379 w 523379"/>
              <a:gd name="connsiteY10" fmla="*/ 0 h 280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379" h="2803490">
                <a:moveTo>
                  <a:pt x="61155" y="2803490"/>
                </a:moveTo>
                <a:cubicBezTo>
                  <a:pt x="48176" y="2768739"/>
                  <a:pt x="35197" y="2733989"/>
                  <a:pt x="25986" y="2697982"/>
                </a:cubicBezTo>
                <a:cubicBezTo>
                  <a:pt x="16775" y="2661975"/>
                  <a:pt x="10076" y="2631830"/>
                  <a:pt x="5889" y="2587450"/>
                </a:cubicBezTo>
                <a:cubicBezTo>
                  <a:pt x="1702" y="2543070"/>
                  <a:pt x="-1647" y="2479431"/>
                  <a:pt x="865" y="2431701"/>
                </a:cubicBezTo>
                <a:cubicBezTo>
                  <a:pt x="3377" y="2383971"/>
                  <a:pt x="-809" y="2390670"/>
                  <a:pt x="20962" y="2301072"/>
                </a:cubicBezTo>
                <a:cubicBezTo>
                  <a:pt x="42733" y="2211474"/>
                  <a:pt x="92974" y="2044002"/>
                  <a:pt x="131493" y="1894114"/>
                </a:cubicBezTo>
                <a:cubicBezTo>
                  <a:pt x="170012" y="1744226"/>
                  <a:pt x="212718" y="1576754"/>
                  <a:pt x="252074" y="1401745"/>
                </a:cubicBezTo>
                <a:cubicBezTo>
                  <a:pt x="291430" y="1226736"/>
                  <a:pt x="334135" y="1003160"/>
                  <a:pt x="367630" y="844061"/>
                </a:cubicBezTo>
                <a:cubicBezTo>
                  <a:pt x="401125" y="684962"/>
                  <a:pt x="430432" y="563544"/>
                  <a:pt x="453041" y="447151"/>
                </a:cubicBezTo>
                <a:cubicBezTo>
                  <a:pt x="475650" y="330758"/>
                  <a:pt x="491560" y="220226"/>
                  <a:pt x="503283" y="145701"/>
                </a:cubicBezTo>
                <a:cubicBezTo>
                  <a:pt x="515006" y="71176"/>
                  <a:pt x="519192" y="35588"/>
                  <a:pt x="523379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DF4D7CAE-AA1F-970F-1B5C-0F7996D23624}"/>
              </a:ext>
            </a:extLst>
          </p:cNvPr>
          <p:cNvSpPr/>
          <p:nvPr/>
        </p:nvSpPr>
        <p:spPr>
          <a:xfrm>
            <a:off x="4366009" y="4059534"/>
            <a:ext cx="2396532" cy="688312"/>
          </a:xfrm>
          <a:custGeom>
            <a:avLst/>
            <a:gdLst>
              <a:gd name="connsiteX0" fmla="*/ 0 w 2396532"/>
              <a:gd name="connsiteY0" fmla="*/ 0 h 688312"/>
              <a:gd name="connsiteX1" fmla="*/ 95459 w 2396532"/>
              <a:gd name="connsiteY1" fmla="*/ 140677 h 688312"/>
              <a:gd name="connsiteX2" fmla="*/ 175846 w 2396532"/>
              <a:gd name="connsiteY2" fmla="*/ 226088 h 688312"/>
              <a:gd name="connsiteX3" fmla="*/ 251209 w 2396532"/>
              <a:gd name="connsiteY3" fmla="*/ 281354 h 688312"/>
              <a:gd name="connsiteX4" fmla="*/ 376813 w 2396532"/>
              <a:gd name="connsiteY4" fmla="*/ 326571 h 688312"/>
              <a:gd name="connsiteX5" fmla="*/ 663191 w 2396532"/>
              <a:gd name="connsiteY5" fmla="*/ 376813 h 688312"/>
              <a:gd name="connsiteX6" fmla="*/ 1200778 w 2396532"/>
              <a:gd name="connsiteY6" fmla="*/ 452176 h 688312"/>
              <a:gd name="connsiteX7" fmla="*/ 1663002 w 2396532"/>
              <a:gd name="connsiteY7" fmla="*/ 537587 h 688312"/>
              <a:gd name="connsiteX8" fmla="*/ 2039815 w 2396532"/>
              <a:gd name="connsiteY8" fmla="*/ 612950 h 688312"/>
              <a:gd name="connsiteX9" fmla="*/ 2396532 w 2396532"/>
              <a:gd name="connsiteY9" fmla="*/ 688312 h 68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6532" h="688312">
                <a:moveTo>
                  <a:pt x="0" y="0"/>
                </a:moveTo>
                <a:cubicBezTo>
                  <a:pt x="33075" y="51498"/>
                  <a:pt x="66151" y="102996"/>
                  <a:pt x="95459" y="140677"/>
                </a:cubicBezTo>
                <a:cubicBezTo>
                  <a:pt x="124767" y="178358"/>
                  <a:pt x="149888" y="202642"/>
                  <a:pt x="175846" y="226088"/>
                </a:cubicBezTo>
                <a:cubicBezTo>
                  <a:pt x="201804" y="249534"/>
                  <a:pt x="217715" y="264607"/>
                  <a:pt x="251209" y="281354"/>
                </a:cubicBezTo>
                <a:cubicBezTo>
                  <a:pt x="284703" y="298101"/>
                  <a:pt x="308149" y="310661"/>
                  <a:pt x="376813" y="326571"/>
                </a:cubicBezTo>
                <a:cubicBezTo>
                  <a:pt x="445477" y="342481"/>
                  <a:pt x="525864" y="355879"/>
                  <a:pt x="663191" y="376813"/>
                </a:cubicBezTo>
                <a:cubicBezTo>
                  <a:pt x="800518" y="397747"/>
                  <a:pt x="1034143" y="425380"/>
                  <a:pt x="1200778" y="452176"/>
                </a:cubicBezTo>
                <a:cubicBezTo>
                  <a:pt x="1367413" y="478972"/>
                  <a:pt x="1663002" y="537587"/>
                  <a:pt x="1663002" y="537587"/>
                </a:cubicBezTo>
                <a:lnTo>
                  <a:pt x="2039815" y="612950"/>
                </a:lnTo>
                <a:lnTo>
                  <a:pt x="2396532" y="688312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D2EDCC61-A917-BB2B-7863-1A3A393469BB}"/>
              </a:ext>
            </a:extLst>
          </p:cNvPr>
          <p:cNvSpPr/>
          <p:nvPr/>
        </p:nvSpPr>
        <p:spPr>
          <a:xfrm>
            <a:off x="4677594" y="4113174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0B595316-A61E-81C6-1D67-811B59D95D99}"/>
              </a:ext>
            </a:extLst>
          </p:cNvPr>
          <p:cNvCxnSpPr>
            <a:cxnSpLocks/>
          </p:cNvCxnSpPr>
          <p:nvPr/>
        </p:nvCxnSpPr>
        <p:spPr>
          <a:xfrm flipH="1" flipV="1">
            <a:off x="5138057" y="3796937"/>
            <a:ext cx="148046" cy="3162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>
            <a:extLst>
              <a:ext uri="{FF2B5EF4-FFF2-40B4-BE49-F238E27FC236}">
                <a16:creationId xmlns:a16="http://schemas.microsoft.com/office/drawing/2014/main" id="{DB60210C-8619-1D8C-C7DB-A200DFDDB895}"/>
              </a:ext>
            </a:extLst>
          </p:cNvPr>
          <p:cNvCxnSpPr>
            <a:cxnSpLocks/>
            <a:stCxn id="4" idx="0"/>
            <a:endCxn id="15" idx="0"/>
          </p:cNvCxnSpPr>
          <p:nvPr/>
        </p:nvCxnSpPr>
        <p:spPr>
          <a:xfrm>
            <a:off x="4315767" y="3964075"/>
            <a:ext cx="50242" cy="95459"/>
          </a:xfrm>
          <a:prstGeom prst="line">
            <a:avLst/>
          </a:prstGeom>
          <a:ln w="158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25B1CC2A-EBD5-FAB2-D4C0-8199CFEBB4E6}"/>
              </a:ext>
            </a:extLst>
          </p:cNvPr>
          <p:cNvCxnSpPr>
            <a:cxnSpLocks/>
            <a:stCxn id="4" idx="4"/>
            <a:endCxn id="11" idx="0"/>
          </p:cNvCxnSpPr>
          <p:nvPr/>
        </p:nvCxnSpPr>
        <p:spPr>
          <a:xfrm>
            <a:off x="5717512" y="3501851"/>
            <a:ext cx="35169" cy="95459"/>
          </a:xfrm>
          <a:prstGeom prst="line">
            <a:avLst/>
          </a:prstGeom>
          <a:ln w="158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27AA58B7-588A-70E2-2499-7169407CDD15}"/>
              </a:ext>
            </a:extLst>
          </p:cNvPr>
          <p:cNvSpPr txBox="1"/>
          <p:nvPr/>
        </p:nvSpPr>
        <p:spPr>
          <a:xfrm>
            <a:off x="1464110" y="1182404"/>
            <a:ext cx="145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599263EC-731C-D43A-D46F-2284F77F0364}"/>
              </a:ext>
            </a:extLst>
          </p:cNvPr>
          <p:cNvSpPr/>
          <p:nvPr/>
        </p:nvSpPr>
        <p:spPr>
          <a:xfrm>
            <a:off x="1663995" y="2291316"/>
            <a:ext cx="266121" cy="2009554"/>
          </a:xfrm>
          <a:custGeom>
            <a:avLst/>
            <a:gdLst>
              <a:gd name="connsiteX0" fmla="*/ 255182 w 266121"/>
              <a:gd name="connsiteY0" fmla="*/ 2009554 h 2009554"/>
              <a:gd name="connsiteX1" fmla="*/ 265814 w 266121"/>
              <a:gd name="connsiteY1" fmla="*/ 1775637 h 2009554"/>
              <a:gd name="connsiteX2" fmla="*/ 244549 w 266121"/>
              <a:gd name="connsiteY2" fmla="*/ 1254642 h 2009554"/>
              <a:gd name="connsiteX3" fmla="*/ 217968 w 266121"/>
              <a:gd name="connsiteY3" fmla="*/ 717698 h 2009554"/>
              <a:gd name="connsiteX4" fmla="*/ 202019 w 266121"/>
              <a:gd name="connsiteY4" fmla="*/ 409354 h 2009554"/>
              <a:gd name="connsiteX5" fmla="*/ 159489 w 266121"/>
              <a:gd name="connsiteY5" fmla="*/ 175437 h 2009554"/>
              <a:gd name="connsiteX6" fmla="*/ 0 w 266121"/>
              <a:gd name="connsiteY6" fmla="*/ 0 h 200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21" h="2009554">
                <a:moveTo>
                  <a:pt x="255182" y="2009554"/>
                </a:moveTo>
                <a:cubicBezTo>
                  <a:pt x="261384" y="1955505"/>
                  <a:pt x="267586" y="1901456"/>
                  <a:pt x="265814" y="1775637"/>
                </a:cubicBezTo>
                <a:cubicBezTo>
                  <a:pt x="264042" y="1649818"/>
                  <a:pt x="252523" y="1430965"/>
                  <a:pt x="244549" y="1254642"/>
                </a:cubicBezTo>
                <a:cubicBezTo>
                  <a:pt x="236575" y="1078319"/>
                  <a:pt x="225056" y="858579"/>
                  <a:pt x="217968" y="717698"/>
                </a:cubicBezTo>
                <a:cubicBezTo>
                  <a:pt x="210880" y="576817"/>
                  <a:pt x="211765" y="499731"/>
                  <a:pt x="202019" y="409354"/>
                </a:cubicBezTo>
                <a:cubicBezTo>
                  <a:pt x="192273" y="318977"/>
                  <a:pt x="193159" y="243663"/>
                  <a:pt x="159489" y="175437"/>
                </a:cubicBezTo>
                <a:cubicBezTo>
                  <a:pt x="125819" y="107211"/>
                  <a:pt x="62909" y="53605"/>
                  <a:pt x="0" y="0"/>
                </a:cubicBez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4D4D594B-71F2-DBDC-CE8B-C6D1DD1B5CDE}"/>
              </a:ext>
            </a:extLst>
          </p:cNvPr>
          <p:cNvSpPr/>
          <p:nvPr/>
        </p:nvSpPr>
        <p:spPr>
          <a:xfrm>
            <a:off x="2668973" y="2301949"/>
            <a:ext cx="499529" cy="1982972"/>
          </a:xfrm>
          <a:custGeom>
            <a:avLst/>
            <a:gdLst>
              <a:gd name="connsiteX0" fmla="*/ 5115 w 499529"/>
              <a:gd name="connsiteY0" fmla="*/ 1982972 h 1982972"/>
              <a:gd name="connsiteX1" fmla="*/ 5115 w 499529"/>
              <a:gd name="connsiteY1" fmla="*/ 1887279 h 1982972"/>
              <a:gd name="connsiteX2" fmla="*/ 58278 w 499529"/>
              <a:gd name="connsiteY2" fmla="*/ 1525772 h 1982972"/>
              <a:gd name="connsiteX3" fmla="*/ 90176 w 499529"/>
              <a:gd name="connsiteY3" fmla="*/ 1190846 h 1982972"/>
              <a:gd name="connsiteX4" fmla="*/ 100808 w 499529"/>
              <a:gd name="connsiteY4" fmla="*/ 1132367 h 1982972"/>
              <a:gd name="connsiteX5" fmla="*/ 138022 w 499529"/>
              <a:gd name="connsiteY5" fmla="*/ 1111102 h 1982972"/>
              <a:gd name="connsiteX6" fmla="*/ 249664 w 499529"/>
              <a:gd name="connsiteY6" fmla="*/ 1095153 h 1982972"/>
              <a:gd name="connsiteX7" fmla="*/ 297511 w 499529"/>
              <a:gd name="connsiteY7" fmla="*/ 1079204 h 1982972"/>
              <a:gd name="connsiteX8" fmla="*/ 329408 w 499529"/>
              <a:gd name="connsiteY8" fmla="*/ 946298 h 1982972"/>
              <a:gd name="connsiteX9" fmla="*/ 430418 w 499529"/>
              <a:gd name="connsiteY9" fmla="*/ 462516 h 1982972"/>
              <a:gd name="connsiteX10" fmla="*/ 499529 w 499529"/>
              <a:gd name="connsiteY10" fmla="*/ 0 h 198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529" h="1982972">
                <a:moveTo>
                  <a:pt x="5115" y="1982972"/>
                </a:moveTo>
                <a:cubicBezTo>
                  <a:pt x="685" y="1973225"/>
                  <a:pt x="-3745" y="1963479"/>
                  <a:pt x="5115" y="1887279"/>
                </a:cubicBezTo>
                <a:cubicBezTo>
                  <a:pt x="13975" y="1811079"/>
                  <a:pt x="44101" y="1641844"/>
                  <a:pt x="58278" y="1525772"/>
                </a:cubicBezTo>
                <a:cubicBezTo>
                  <a:pt x="72455" y="1409700"/>
                  <a:pt x="83088" y="1256413"/>
                  <a:pt x="90176" y="1190846"/>
                </a:cubicBezTo>
                <a:cubicBezTo>
                  <a:pt x="97264" y="1125279"/>
                  <a:pt x="92834" y="1145658"/>
                  <a:pt x="100808" y="1132367"/>
                </a:cubicBezTo>
                <a:cubicBezTo>
                  <a:pt x="108782" y="1119076"/>
                  <a:pt x="113213" y="1117304"/>
                  <a:pt x="138022" y="1111102"/>
                </a:cubicBezTo>
                <a:cubicBezTo>
                  <a:pt x="162831" y="1104900"/>
                  <a:pt x="223083" y="1100469"/>
                  <a:pt x="249664" y="1095153"/>
                </a:cubicBezTo>
                <a:cubicBezTo>
                  <a:pt x="276246" y="1089837"/>
                  <a:pt x="284220" y="1104013"/>
                  <a:pt x="297511" y="1079204"/>
                </a:cubicBezTo>
                <a:cubicBezTo>
                  <a:pt x="310802" y="1054395"/>
                  <a:pt x="307257" y="1049079"/>
                  <a:pt x="329408" y="946298"/>
                </a:cubicBezTo>
                <a:cubicBezTo>
                  <a:pt x="351559" y="843517"/>
                  <a:pt x="402065" y="620232"/>
                  <a:pt x="430418" y="462516"/>
                </a:cubicBezTo>
                <a:cubicBezTo>
                  <a:pt x="458771" y="304800"/>
                  <a:pt x="479150" y="152400"/>
                  <a:pt x="499529" y="0"/>
                </a:cubicBez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4" name="Bilde 3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4C390260-FF26-6CF1-D33E-9F479650B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9" name="Bilde 8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9A88BBC0-B844-0F1E-96C6-79A8EC05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0AE429C1-EAD4-B447-107F-4D6FCE0C7C94}"/>
              </a:ext>
            </a:extLst>
          </p:cNvPr>
          <p:cNvSpPr txBox="1"/>
          <p:nvPr/>
        </p:nvSpPr>
        <p:spPr>
          <a:xfrm>
            <a:off x="1844589" y="5100638"/>
            <a:ext cx="2137465" cy="40011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CD61B505-B72B-31CA-3E21-120BD6A4A5F0}"/>
              </a:ext>
            </a:extLst>
          </p:cNvPr>
          <p:cNvCxnSpPr/>
          <p:nvPr/>
        </p:nvCxnSpPr>
        <p:spPr>
          <a:xfrm flipH="1" flipV="1">
            <a:off x="1926041" y="5229755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FC142C7F-B239-D042-F4E9-1DE9A6A0FDEA}"/>
              </a:ext>
            </a:extLst>
          </p:cNvPr>
          <p:cNvSpPr/>
          <p:nvPr/>
        </p:nvSpPr>
        <p:spPr>
          <a:xfrm>
            <a:off x="5829300" y="2795588"/>
            <a:ext cx="4519613" cy="842962"/>
          </a:xfrm>
          <a:custGeom>
            <a:avLst/>
            <a:gdLst>
              <a:gd name="connsiteX0" fmla="*/ 0 w 4519613"/>
              <a:gd name="connsiteY0" fmla="*/ 0 h 842962"/>
              <a:gd name="connsiteX1" fmla="*/ 1423988 w 4519613"/>
              <a:gd name="connsiteY1" fmla="*/ 285750 h 842962"/>
              <a:gd name="connsiteX2" fmla="*/ 2905125 w 4519613"/>
              <a:gd name="connsiteY2" fmla="*/ 566737 h 842962"/>
              <a:gd name="connsiteX3" fmla="*/ 4095750 w 4519613"/>
              <a:gd name="connsiteY3" fmla="*/ 776287 h 842962"/>
              <a:gd name="connsiteX4" fmla="*/ 4519613 w 4519613"/>
              <a:gd name="connsiteY4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9613" h="842962">
                <a:moveTo>
                  <a:pt x="0" y="0"/>
                </a:moveTo>
                <a:lnTo>
                  <a:pt x="1423988" y="285750"/>
                </a:lnTo>
                <a:lnTo>
                  <a:pt x="2905125" y="566737"/>
                </a:lnTo>
                <a:lnTo>
                  <a:pt x="4095750" y="776287"/>
                </a:lnTo>
                <a:cubicBezTo>
                  <a:pt x="4364831" y="822325"/>
                  <a:pt x="4442222" y="832643"/>
                  <a:pt x="4519613" y="8429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DF15AB83-A65A-4DEA-26DA-1E27D065B5B4}"/>
              </a:ext>
            </a:extLst>
          </p:cNvPr>
          <p:cNvSpPr/>
          <p:nvPr/>
        </p:nvSpPr>
        <p:spPr>
          <a:xfrm>
            <a:off x="5829300" y="2347913"/>
            <a:ext cx="1566863" cy="267411"/>
          </a:xfrm>
          <a:custGeom>
            <a:avLst/>
            <a:gdLst>
              <a:gd name="connsiteX0" fmla="*/ 0 w 1566863"/>
              <a:gd name="connsiteY0" fmla="*/ 209550 h 267411"/>
              <a:gd name="connsiteX1" fmla="*/ 271463 w 1566863"/>
              <a:gd name="connsiteY1" fmla="*/ 252412 h 267411"/>
              <a:gd name="connsiteX2" fmla="*/ 400050 w 1566863"/>
              <a:gd name="connsiteY2" fmla="*/ 266700 h 267411"/>
              <a:gd name="connsiteX3" fmla="*/ 652463 w 1566863"/>
              <a:gd name="connsiteY3" fmla="*/ 233362 h 267411"/>
              <a:gd name="connsiteX4" fmla="*/ 957263 w 1566863"/>
              <a:gd name="connsiteY4" fmla="*/ 166687 h 267411"/>
              <a:gd name="connsiteX5" fmla="*/ 1566863 w 1566863"/>
              <a:gd name="connsiteY5" fmla="*/ 0 h 26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6863" h="267411">
                <a:moveTo>
                  <a:pt x="0" y="209550"/>
                </a:moveTo>
                <a:lnTo>
                  <a:pt x="271463" y="252412"/>
                </a:lnTo>
                <a:cubicBezTo>
                  <a:pt x="338138" y="261937"/>
                  <a:pt x="336550" y="269875"/>
                  <a:pt x="400050" y="266700"/>
                </a:cubicBezTo>
                <a:cubicBezTo>
                  <a:pt x="463550" y="263525"/>
                  <a:pt x="559594" y="250031"/>
                  <a:pt x="652463" y="233362"/>
                </a:cubicBezTo>
                <a:cubicBezTo>
                  <a:pt x="745332" y="216693"/>
                  <a:pt x="804863" y="205581"/>
                  <a:pt x="957263" y="166687"/>
                </a:cubicBezTo>
                <a:cubicBezTo>
                  <a:pt x="1109663" y="127793"/>
                  <a:pt x="1338263" y="63896"/>
                  <a:pt x="156686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B5EF80E-65F5-BB1B-DEB5-62C541FEEE5E}"/>
              </a:ext>
            </a:extLst>
          </p:cNvPr>
          <p:cNvSpPr/>
          <p:nvPr/>
        </p:nvSpPr>
        <p:spPr>
          <a:xfrm>
            <a:off x="6967393" y="2390775"/>
            <a:ext cx="3380018" cy="842962"/>
          </a:xfrm>
          <a:custGeom>
            <a:avLst/>
            <a:gdLst>
              <a:gd name="connsiteX0" fmla="*/ 3371995 w 3371995"/>
              <a:gd name="connsiteY0" fmla="*/ 814388 h 814388"/>
              <a:gd name="connsiteX1" fmla="*/ 1881332 w 3371995"/>
              <a:gd name="connsiteY1" fmla="*/ 638175 h 814388"/>
              <a:gd name="connsiteX2" fmla="*/ 857395 w 3371995"/>
              <a:gd name="connsiteY2" fmla="*/ 481013 h 814388"/>
              <a:gd name="connsiteX3" fmla="*/ 285895 w 3371995"/>
              <a:gd name="connsiteY3" fmla="*/ 400050 h 814388"/>
              <a:gd name="connsiteX4" fmla="*/ 47770 w 3371995"/>
              <a:gd name="connsiteY4" fmla="*/ 357188 h 814388"/>
              <a:gd name="connsiteX5" fmla="*/ 145 w 3371995"/>
              <a:gd name="connsiteY5" fmla="*/ 328613 h 814388"/>
              <a:gd name="connsiteX6" fmla="*/ 52532 w 3371995"/>
              <a:gd name="connsiteY6" fmla="*/ 276225 h 814388"/>
              <a:gd name="connsiteX7" fmla="*/ 295420 w 3371995"/>
              <a:gd name="connsiteY7" fmla="*/ 180975 h 814388"/>
              <a:gd name="connsiteX8" fmla="*/ 643082 w 3371995"/>
              <a:gd name="connsiteY8" fmla="*/ 61913 h 814388"/>
              <a:gd name="connsiteX9" fmla="*/ 881207 w 3371995"/>
              <a:gd name="connsiteY9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1995" h="814388">
                <a:moveTo>
                  <a:pt x="3371995" y="814388"/>
                </a:moveTo>
                <a:lnTo>
                  <a:pt x="1881332" y="638175"/>
                </a:lnTo>
                <a:cubicBezTo>
                  <a:pt x="1462232" y="582612"/>
                  <a:pt x="857395" y="481013"/>
                  <a:pt x="857395" y="481013"/>
                </a:cubicBezTo>
                <a:lnTo>
                  <a:pt x="285895" y="400050"/>
                </a:lnTo>
                <a:cubicBezTo>
                  <a:pt x="150958" y="379413"/>
                  <a:pt x="95395" y="369094"/>
                  <a:pt x="47770" y="357188"/>
                </a:cubicBezTo>
                <a:cubicBezTo>
                  <a:pt x="145" y="345282"/>
                  <a:pt x="-649" y="342107"/>
                  <a:pt x="145" y="328613"/>
                </a:cubicBezTo>
                <a:cubicBezTo>
                  <a:pt x="939" y="315119"/>
                  <a:pt x="3320" y="300831"/>
                  <a:pt x="52532" y="276225"/>
                </a:cubicBezTo>
                <a:cubicBezTo>
                  <a:pt x="101744" y="251619"/>
                  <a:pt x="196995" y="216694"/>
                  <a:pt x="295420" y="180975"/>
                </a:cubicBezTo>
                <a:cubicBezTo>
                  <a:pt x="393845" y="145256"/>
                  <a:pt x="545451" y="92075"/>
                  <a:pt x="643082" y="61913"/>
                </a:cubicBezTo>
                <a:cubicBezTo>
                  <a:pt x="740713" y="31751"/>
                  <a:pt x="810960" y="15875"/>
                  <a:pt x="88120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168B77D-0C9B-1F1F-5862-80F1F763AA7B}"/>
              </a:ext>
            </a:extLst>
          </p:cNvPr>
          <p:cNvSpPr/>
          <p:nvPr/>
        </p:nvSpPr>
        <p:spPr>
          <a:xfrm>
            <a:off x="5834063" y="3581400"/>
            <a:ext cx="4500562" cy="1543050"/>
          </a:xfrm>
          <a:custGeom>
            <a:avLst/>
            <a:gdLst>
              <a:gd name="connsiteX0" fmla="*/ 0 w 4500562"/>
              <a:gd name="connsiteY0" fmla="*/ 0 h 1543050"/>
              <a:gd name="connsiteX1" fmla="*/ 1862137 w 4500562"/>
              <a:gd name="connsiteY1" fmla="*/ 661988 h 1543050"/>
              <a:gd name="connsiteX2" fmla="*/ 3976687 w 4500562"/>
              <a:gd name="connsiteY2" fmla="*/ 1381125 h 1543050"/>
              <a:gd name="connsiteX3" fmla="*/ 4500562 w 4500562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2" h="1543050">
                <a:moveTo>
                  <a:pt x="0" y="0"/>
                </a:moveTo>
                <a:lnTo>
                  <a:pt x="1862137" y="661988"/>
                </a:lnTo>
                <a:lnTo>
                  <a:pt x="3976687" y="1381125"/>
                </a:lnTo>
                <a:cubicBezTo>
                  <a:pt x="4416424" y="1527969"/>
                  <a:pt x="4458493" y="1535509"/>
                  <a:pt x="4500562" y="15430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9F31C0B4-66A8-8F4F-019A-5BDA9A98FE52}"/>
              </a:ext>
            </a:extLst>
          </p:cNvPr>
          <p:cNvSpPr/>
          <p:nvPr/>
        </p:nvSpPr>
        <p:spPr>
          <a:xfrm>
            <a:off x="5824538" y="4624388"/>
            <a:ext cx="2000250" cy="1004887"/>
          </a:xfrm>
          <a:custGeom>
            <a:avLst/>
            <a:gdLst>
              <a:gd name="connsiteX0" fmla="*/ 0 w 2000250"/>
              <a:gd name="connsiteY0" fmla="*/ 0 h 1004887"/>
              <a:gd name="connsiteX1" fmla="*/ 781050 w 2000250"/>
              <a:gd name="connsiteY1" fmla="*/ 404812 h 1004887"/>
              <a:gd name="connsiteX2" fmla="*/ 1590675 w 2000250"/>
              <a:gd name="connsiteY2" fmla="*/ 809625 h 1004887"/>
              <a:gd name="connsiteX3" fmla="*/ 2000250 w 2000250"/>
              <a:gd name="connsiteY3" fmla="*/ 1004887 h 10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04887">
                <a:moveTo>
                  <a:pt x="0" y="0"/>
                </a:moveTo>
                <a:lnTo>
                  <a:pt x="781050" y="404812"/>
                </a:lnTo>
                <a:lnTo>
                  <a:pt x="1590675" y="809625"/>
                </a:lnTo>
                <a:cubicBezTo>
                  <a:pt x="1793875" y="909638"/>
                  <a:pt x="1897062" y="957262"/>
                  <a:pt x="2000250" y="10048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AD077D-6DA0-CCC0-F910-54703BE2CF73}"/>
              </a:ext>
            </a:extLst>
          </p:cNvPr>
          <p:cNvSpPr/>
          <p:nvPr/>
        </p:nvSpPr>
        <p:spPr>
          <a:xfrm rot="713602">
            <a:off x="7893929" y="3495082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65DD054-12FD-5FF6-2001-00D344840019}"/>
              </a:ext>
            </a:extLst>
          </p:cNvPr>
          <p:cNvSpPr/>
          <p:nvPr/>
        </p:nvSpPr>
        <p:spPr>
          <a:xfrm rot="532325">
            <a:off x="8012549" y="3096612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B97CB1FE-2070-9D16-E5F2-FF5612B38B97}"/>
              </a:ext>
            </a:extLst>
          </p:cNvPr>
          <p:cNvCxnSpPr>
            <a:cxnSpLocks/>
            <a:stCxn id="5" idx="5"/>
            <a:endCxn id="6" idx="9"/>
          </p:cNvCxnSpPr>
          <p:nvPr/>
        </p:nvCxnSpPr>
        <p:spPr>
          <a:xfrm>
            <a:off x="7396163" y="2347913"/>
            <a:ext cx="454534" cy="428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90BB51CA-5CA3-F27B-81A5-AAE0F434FE1E}"/>
              </a:ext>
            </a:extLst>
          </p:cNvPr>
          <p:cNvSpPr/>
          <p:nvPr/>
        </p:nvSpPr>
        <p:spPr>
          <a:xfrm>
            <a:off x="3504735" y="2453640"/>
            <a:ext cx="2320755" cy="2442210"/>
          </a:xfrm>
          <a:custGeom>
            <a:avLst/>
            <a:gdLst>
              <a:gd name="connsiteX0" fmla="*/ 2320755 w 2320755"/>
              <a:gd name="connsiteY0" fmla="*/ 2442210 h 2442210"/>
              <a:gd name="connsiteX1" fmla="*/ 1943565 w 2320755"/>
              <a:gd name="connsiteY1" fmla="*/ 2141220 h 2442210"/>
              <a:gd name="connsiteX2" fmla="*/ 1516845 w 2320755"/>
              <a:gd name="connsiteY2" fmla="*/ 1771650 h 2442210"/>
              <a:gd name="connsiteX3" fmla="*/ 1074885 w 2320755"/>
              <a:gd name="connsiteY3" fmla="*/ 1375410 h 2442210"/>
              <a:gd name="connsiteX4" fmla="*/ 751035 w 2320755"/>
              <a:gd name="connsiteY4" fmla="*/ 1074420 h 2442210"/>
              <a:gd name="connsiteX5" fmla="*/ 328125 w 2320755"/>
              <a:gd name="connsiteY5" fmla="*/ 674370 h 2442210"/>
              <a:gd name="connsiteX6" fmla="*/ 57615 w 2320755"/>
              <a:gd name="connsiteY6" fmla="*/ 388620 h 2442210"/>
              <a:gd name="connsiteX7" fmla="*/ 15705 w 2320755"/>
              <a:gd name="connsiteY7" fmla="*/ 312420 h 2442210"/>
              <a:gd name="connsiteX8" fmla="*/ 465 w 2320755"/>
              <a:gd name="connsiteY8" fmla="*/ 259080 h 2442210"/>
              <a:gd name="connsiteX9" fmla="*/ 30945 w 2320755"/>
              <a:gd name="connsiteY9" fmla="*/ 179070 h 2442210"/>
              <a:gd name="connsiteX10" fmla="*/ 164295 w 2320755"/>
              <a:gd name="connsiteY10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0755" h="2442210">
                <a:moveTo>
                  <a:pt x="2320755" y="2442210"/>
                </a:moveTo>
                <a:cubicBezTo>
                  <a:pt x="2199152" y="2347595"/>
                  <a:pt x="2077550" y="2252980"/>
                  <a:pt x="1943565" y="2141220"/>
                </a:cubicBezTo>
                <a:cubicBezTo>
                  <a:pt x="1809580" y="2029460"/>
                  <a:pt x="1661625" y="1899285"/>
                  <a:pt x="1516845" y="1771650"/>
                </a:cubicBezTo>
                <a:cubicBezTo>
                  <a:pt x="1372065" y="1644015"/>
                  <a:pt x="1202520" y="1491615"/>
                  <a:pt x="1074885" y="1375410"/>
                </a:cubicBezTo>
                <a:cubicBezTo>
                  <a:pt x="947250" y="1259205"/>
                  <a:pt x="875495" y="1191260"/>
                  <a:pt x="751035" y="1074420"/>
                </a:cubicBezTo>
                <a:cubicBezTo>
                  <a:pt x="626575" y="957580"/>
                  <a:pt x="443695" y="788670"/>
                  <a:pt x="328125" y="674370"/>
                </a:cubicBezTo>
                <a:cubicBezTo>
                  <a:pt x="212555" y="560070"/>
                  <a:pt x="109685" y="448945"/>
                  <a:pt x="57615" y="388620"/>
                </a:cubicBezTo>
                <a:cubicBezTo>
                  <a:pt x="5545" y="328295"/>
                  <a:pt x="25230" y="334010"/>
                  <a:pt x="15705" y="312420"/>
                </a:cubicBezTo>
                <a:cubicBezTo>
                  <a:pt x="6180" y="290830"/>
                  <a:pt x="-2075" y="281305"/>
                  <a:pt x="465" y="259080"/>
                </a:cubicBezTo>
                <a:cubicBezTo>
                  <a:pt x="3005" y="236855"/>
                  <a:pt x="3640" y="222250"/>
                  <a:pt x="30945" y="179070"/>
                </a:cubicBezTo>
                <a:cubicBezTo>
                  <a:pt x="58250" y="135890"/>
                  <a:pt x="111272" y="67945"/>
                  <a:pt x="16429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6D1D3F19-8E08-889C-D568-4E64BF3EE1E3}"/>
              </a:ext>
            </a:extLst>
          </p:cNvPr>
          <p:cNvSpPr/>
          <p:nvPr/>
        </p:nvSpPr>
        <p:spPr>
          <a:xfrm>
            <a:off x="2461260" y="1489710"/>
            <a:ext cx="1078230" cy="1087759"/>
          </a:xfrm>
          <a:custGeom>
            <a:avLst/>
            <a:gdLst>
              <a:gd name="connsiteX0" fmla="*/ 0 w 1078230"/>
              <a:gd name="connsiteY0" fmla="*/ 0 h 1087759"/>
              <a:gd name="connsiteX1" fmla="*/ 289560 w 1078230"/>
              <a:gd name="connsiteY1" fmla="*/ 358140 h 1087759"/>
              <a:gd name="connsiteX2" fmla="*/ 537210 w 1078230"/>
              <a:gd name="connsiteY2" fmla="*/ 670560 h 1087759"/>
              <a:gd name="connsiteX3" fmla="*/ 769620 w 1078230"/>
              <a:gd name="connsiteY3" fmla="*/ 967740 h 1087759"/>
              <a:gd name="connsiteX4" fmla="*/ 864870 w 1078230"/>
              <a:gd name="connsiteY4" fmla="*/ 1074420 h 1087759"/>
              <a:gd name="connsiteX5" fmla="*/ 914400 w 1078230"/>
              <a:gd name="connsiteY5" fmla="*/ 1078230 h 1087759"/>
              <a:gd name="connsiteX6" fmla="*/ 990600 w 1078230"/>
              <a:gd name="connsiteY6" fmla="*/ 1002030 h 1087759"/>
              <a:gd name="connsiteX7" fmla="*/ 1078230 w 1078230"/>
              <a:gd name="connsiteY7" fmla="*/ 826770 h 108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30" h="1087759">
                <a:moveTo>
                  <a:pt x="0" y="0"/>
                </a:moveTo>
                <a:lnTo>
                  <a:pt x="289560" y="358140"/>
                </a:lnTo>
                <a:cubicBezTo>
                  <a:pt x="379095" y="469900"/>
                  <a:pt x="537210" y="670560"/>
                  <a:pt x="537210" y="670560"/>
                </a:cubicBezTo>
                <a:cubicBezTo>
                  <a:pt x="617220" y="772160"/>
                  <a:pt x="715010" y="900430"/>
                  <a:pt x="769620" y="967740"/>
                </a:cubicBezTo>
                <a:cubicBezTo>
                  <a:pt x="824230" y="1035050"/>
                  <a:pt x="840740" y="1056005"/>
                  <a:pt x="864870" y="1074420"/>
                </a:cubicBezTo>
                <a:cubicBezTo>
                  <a:pt x="889000" y="1092835"/>
                  <a:pt x="893445" y="1090295"/>
                  <a:pt x="914400" y="1078230"/>
                </a:cubicBezTo>
                <a:cubicBezTo>
                  <a:pt x="935355" y="1066165"/>
                  <a:pt x="963295" y="1043940"/>
                  <a:pt x="990600" y="1002030"/>
                </a:cubicBezTo>
                <a:cubicBezTo>
                  <a:pt x="1017905" y="960120"/>
                  <a:pt x="1048067" y="893445"/>
                  <a:pt x="1078230" y="826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63105E39-6458-A7AE-A7E1-F828D8E57227}"/>
              </a:ext>
            </a:extLst>
          </p:cNvPr>
          <p:cNvCxnSpPr>
            <a:cxnSpLocks/>
            <a:stCxn id="21" idx="7"/>
            <a:endCxn id="20" idx="10"/>
          </p:cNvCxnSpPr>
          <p:nvPr/>
        </p:nvCxnSpPr>
        <p:spPr>
          <a:xfrm>
            <a:off x="3539490" y="2316480"/>
            <a:ext cx="129540" cy="1371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DB2CFD0B-9EA7-38D9-D274-2434DE00635D}"/>
              </a:ext>
            </a:extLst>
          </p:cNvPr>
          <p:cNvSpPr/>
          <p:nvPr/>
        </p:nvSpPr>
        <p:spPr>
          <a:xfrm>
            <a:off x="2301240" y="1489710"/>
            <a:ext cx="2122170" cy="2373630"/>
          </a:xfrm>
          <a:custGeom>
            <a:avLst/>
            <a:gdLst>
              <a:gd name="connsiteX0" fmla="*/ 0 w 2122170"/>
              <a:gd name="connsiteY0" fmla="*/ 0 h 2373630"/>
              <a:gd name="connsiteX1" fmla="*/ 270510 w 2122170"/>
              <a:gd name="connsiteY1" fmla="*/ 354330 h 2373630"/>
              <a:gd name="connsiteX2" fmla="*/ 594360 w 2122170"/>
              <a:gd name="connsiteY2" fmla="*/ 758190 h 2373630"/>
              <a:gd name="connsiteX3" fmla="*/ 918210 w 2122170"/>
              <a:gd name="connsiteY3" fmla="*/ 1158240 h 2373630"/>
              <a:gd name="connsiteX4" fmla="*/ 1276350 w 2122170"/>
              <a:gd name="connsiteY4" fmla="*/ 1554480 h 2373630"/>
              <a:gd name="connsiteX5" fmla="*/ 1684020 w 2122170"/>
              <a:gd name="connsiteY5" fmla="*/ 1969770 h 2373630"/>
              <a:gd name="connsiteX6" fmla="*/ 2122170 w 2122170"/>
              <a:gd name="connsiteY6" fmla="*/ 2373630 h 23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170" h="2373630">
                <a:moveTo>
                  <a:pt x="0" y="0"/>
                </a:moveTo>
                <a:cubicBezTo>
                  <a:pt x="85725" y="113982"/>
                  <a:pt x="171450" y="227965"/>
                  <a:pt x="270510" y="354330"/>
                </a:cubicBezTo>
                <a:cubicBezTo>
                  <a:pt x="369570" y="480695"/>
                  <a:pt x="594360" y="758190"/>
                  <a:pt x="594360" y="758190"/>
                </a:cubicBezTo>
                <a:cubicBezTo>
                  <a:pt x="702310" y="892175"/>
                  <a:pt x="804545" y="1025525"/>
                  <a:pt x="918210" y="1158240"/>
                </a:cubicBezTo>
                <a:cubicBezTo>
                  <a:pt x="1031875" y="1290955"/>
                  <a:pt x="1148715" y="1419225"/>
                  <a:pt x="1276350" y="1554480"/>
                </a:cubicBezTo>
                <a:cubicBezTo>
                  <a:pt x="1403985" y="1689735"/>
                  <a:pt x="1543050" y="1833245"/>
                  <a:pt x="1684020" y="1969770"/>
                </a:cubicBezTo>
                <a:cubicBezTo>
                  <a:pt x="1824990" y="2106295"/>
                  <a:pt x="1973580" y="2239962"/>
                  <a:pt x="2122170" y="23736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2E56C2EF-6959-8AA4-E691-60AF415E9C0D}"/>
              </a:ext>
            </a:extLst>
          </p:cNvPr>
          <p:cNvSpPr/>
          <p:nvPr/>
        </p:nvSpPr>
        <p:spPr>
          <a:xfrm>
            <a:off x="4423410" y="3863340"/>
            <a:ext cx="1405890" cy="1192530"/>
          </a:xfrm>
          <a:custGeom>
            <a:avLst/>
            <a:gdLst>
              <a:gd name="connsiteX0" fmla="*/ 1398270 w 1398270"/>
              <a:gd name="connsiteY0" fmla="*/ 1177290 h 1177290"/>
              <a:gd name="connsiteX1" fmla="*/ 902970 w 1398270"/>
              <a:gd name="connsiteY1" fmla="*/ 788670 h 1177290"/>
              <a:gd name="connsiteX2" fmla="*/ 361950 w 1398270"/>
              <a:gd name="connsiteY2" fmla="*/ 312420 h 1177290"/>
              <a:gd name="connsiteX3" fmla="*/ 0 w 1398270"/>
              <a:gd name="connsiteY3" fmla="*/ 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8270" h="1177290">
                <a:moveTo>
                  <a:pt x="1398270" y="1177290"/>
                </a:moveTo>
                <a:cubicBezTo>
                  <a:pt x="1236980" y="1055052"/>
                  <a:pt x="1075690" y="932815"/>
                  <a:pt x="902970" y="788670"/>
                </a:cubicBezTo>
                <a:cubicBezTo>
                  <a:pt x="730250" y="644525"/>
                  <a:pt x="361950" y="312420"/>
                  <a:pt x="361950" y="312420"/>
                </a:cubicBezTo>
                <a:cubicBezTo>
                  <a:pt x="211455" y="180975"/>
                  <a:pt x="105727" y="904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: figur 29">
            <a:extLst>
              <a:ext uri="{FF2B5EF4-FFF2-40B4-BE49-F238E27FC236}">
                <a16:creationId xmlns:a16="http://schemas.microsoft.com/office/drawing/2014/main" id="{E6D32267-E39D-D5B3-13FB-3A7ED72DCCBB}"/>
              </a:ext>
            </a:extLst>
          </p:cNvPr>
          <p:cNvSpPr/>
          <p:nvPr/>
        </p:nvSpPr>
        <p:spPr>
          <a:xfrm>
            <a:off x="3135630" y="2834640"/>
            <a:ext cx="2697480" cy="2442210"/>
          </a:xfrm>
          <a:custGeom>
            <a:avLst/>
            <a:gdLst>
              <a:gd name="connsiteX0" fmla="*/ 2697480 w 2697480"/>
              <a:gd name="connsiteY0" fmla="*/ 2442210 h 2442210"/>
              <a:gd name="connsiteX1" fmla="*/ 2263140 w 2697480"/>
              <a:gd name="connsiteY1" fmla="*/ 2110740 h 2442210"/>
              <a:gd name="connsiteX2" fmla="*/ 1786890 w 2697480"/>
              <a:gd name="connsiteY2" fmla="*/ 1722120 h 2442210"/>
              <a:gd name="connsiteX3" fmla="*/ 1299210 w 2697480"/>
              <a:gd name="connsiteY3" fmla="*/ 1280160 h 2442210"/>
              <a:gd name="connsiteX4" fmla="*/ 853440 w 2697480"/>
              <a:gd name="connsiteY4" fmla="*/ 872490 h 2442210"/>
              <a:gd name="connsiteX5" fmla="*/ 422910 w 2697480"/>
              <a:gd name="connsiteY5" fmla="*/ 453390 h 2442210"/>
              <a:gd name="connsiteX6" fmla="*/ 0 w 2697480"/>
              <a:gd name="connsiteY6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7480" h="2442210">
                <a:moveTo>
                  <a:pt x="2697480" y="2442210"/>
                </a:moveTo>
                <a:cubicBezTo>
                  <a:pt x="2556192" y="2336482"/>
                  <a:pt x="2414905" y="2230755"/>
                  <a:pt x="2263140" y="2110740"/>
                </a:cubicBezTo>
                <a:cubicBezTo>
                  <a:pt x="2111375" y="1990725"/>
                  <a:pt x="1947545" y="1860550"/>
                  <a:pt x="1786890" y="1722120"/>
                </a:cubicBezTo>
                <a:cubicBezTo>
                  <a:pt x="1626235" y="1583690"/>
                  <a:pt x="1299210" y="1280160"/>
                  <a:pt x="1299210" y="1280160"/>
                </a:cubicBezTo>
                <a:cubicBezTo>
                  <a:pt x="1143635" y="1138555"/>
                  <a:pt x="999490" y="1010285"/>
                  <a:pt x="853440" y="872490"/>
                </a:cubicBezTo>
                <a:cubicBezTo>
                  <a:pt x="707390" y="734695"/>
                  <a:pt x="565150" y="598805"/>
                  <a:pt x="422910" y="453390"/>
                </a:cubicBezTo>
                <a:cubicBezTo>
                  <a:pt x="280670" y="307975"/>
                  <a:pt x="140335" y="1539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: figur 30">
            <a:extLst>
              <a:ext uri="{FF2B5EF4-FFF2-40B4-BE49-F238E27FC236}">
                <a16:creationId xmlns:a16="http://schemas.microsoft.com/office/drawing/2014/main" id="{29DBFB7B-57EB-F9E6-F65C-836C0D2FED79}"/>
              </a:ext>
            </a:extLst>
          </p:cNvPr>
          <p:cNvSpPr/>
          <p:nvPr/>
        </p:nvSpPr>
        <p:spPr>
          <a:xfrm>
            <a:off x="2087880" y="1489710"/>
            <a:ext cx="1047750" cy="1344930"/>
          </a:xfrm>
          <a:custGeom>
            <a:avLst/>
            <a:gdLst>
              <a:gd name="connsiteX0" fmla="*/ 0 w 1024890"/>
              <a:gd name="connsiteY0" fmla="*/ 0 h 1322070"/>
              <a:gd name="connsiteX1" fmla="*/ 102870 w 1024890"/>
              <a:gd name="connsiteY1" fmla="*/ 156210 h 1322070"/>
              <a:gd name="connsiteX2" fmla="*/ 293370 w 1024890"/>
              <a:gd name="connsiteY2" fmla="*/ 415290 h 1322070"/>
              <a:gd name="connsiteX3" fmla="*/ 563880 w 1024890"/>
              <a:gd name="connsiteY3" fmla="*/ 758190 h 1322070"/>
              <a:gd name="connsiteX4" fmla="*/ 872490 w 1024890"/>
              <a:gd name="connsiteY4" fmla="*/ 1131570 h 1322070"/>
              <a:gd name="connsiteX5" fmla="*/ 1024890 w 1024890"/>
              <a:gd name="connsiteY5" fmla="*/ 1322070 h 13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4890" h="1322070">
                <a:moveTo>
                  <a:pt x="0" y="0"/>
                </a:moveTo>
                <a:cubicBezTo>
                  <a:pt x="26987" y="43497"/>
                  <a:pt x="53975" y="86995"/>
                  <a:pt x="102870" y="156210"/>
                </a:cubicBezTo>
                <a:cubicBezTo>
                  <a:pt x="151765" y="225425"/>
                  <a:pt x="216535" y="314960"/>
                  <a:pt x="293370" y="415290"/>
                </a:cubicBezTo>
                <a:cubicBezTo>
                  <a:pt x="370205" y="515620"/>
                  <a:pt x="467360" y="638810"/>
                  <a:pt x="563880" y="758190"/>
                </a:cubicBezTo>
                <a:cubicBezTo>
                  <a:pt x="660400" y="877570"/>
                  <a:pt x="795655" y="1037590"/>
                  <a:pt x="872490" y="1131570"/>
                </a:cubicBezTo>
                <a:cubicBezTo>
                  <a:pt x="949325" y="1225550"/>
                  <a:pt x="987107" y="1273810"/>
                  <a:pt x="1024890" y="13220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76764A2C-5C6D-A6CC-4E19-6A42BB5019B9}"/>
              </a:ext>
            </a:extLst>
          </p:cNvPr>
          <p:cNvSpPr/>
          <p:nvPr/>
        </p:nvSpPr>
        <p:spPr>
          <a:xfrm rot="2623064">
            <a:off x="3308693" y="3298921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6C061092-C921-C0EB-9D33-FE76BAAF9842}"/>
              </a:ext>
            </a:extLst>
          </p:cNvPr>
          <p:cNvSpPr/>
          <p:nvPr/>
        </p:nvSpPr>
        <p:spPr>
          <a:xfrm rot="2866889">
            <a:off x="2424930" y="2682218"/>
            <a:ext cx="16417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4D62CA4D-7066-228E-7335-EE1B05ACB0DC}"/>
              </a:ext>
            </a:extLst>
          </p:cNvPr>
          <p:cNvSpPr/>
          <p:nvPr/>
        </p:nvSpPr>
        <p:spPr>
          <a:xfrm>
            <a:off x="3080084" y="2871537"/>
            <a:ext cx="2739190" cy="2514600"/>
          </a:xfrm>
          <a:custGeom>
            <a:avLst/>
            <a:gdLst>
              <a:gd name="connsiteX0" fmla="*/ 2739190 w 2739190"/>
              <a:gd name="connsiteY0" fmla="*/ 2514600 h 2514600"/>
              <a:gd name="connsiteX1" fmla="*/ 2133600 w 2739190"/>
              <a:gd name="connsiteY1" fmla="*/ 2033337 h 2514600"/>
              <a:gd name="connsiteX2" fmla="*/ 1451811 w 2739190"/>
              <a:gd name="connsiteY2" fmla="*/ 1447800 h 2514600"/>
              <a:gd name="connsiteX3" fmla="*/ 802105 w 2739190"/>
              <a:gd name="connsiteY3" fmla="*/ 834189 h 2514600"/>
              <a:gd name="connsiteX4" fmla="*/ 288758 w 2739190"/>
              <a:gd name="connsiteY4" fmla="*/ 312821 h 2514600"/>
              <a:gd name="connsiteX5" fmla="*/ 0 w 2739190"/>
              <a:gd name="connsiteY5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190" h="2514600">
                <a:moveTo>
                  <a:pt x="2739190" y="2514600"/>
                </a:moveTo>
                <a:cubicBezTo>
                  <a:pt x="2543676" y="2362868"/>
                  <a:pt x="2348163" y="2211137"/>
                  <a:pt x="2133600" y="2033337"/>
                </a:cubicBezTo>
                <a:cubicBezTo>
                  <a:pt x="1919037" y="1855537"/>
                  <a:pt x="1673727" y="1647658"/>
                  <a:pt x="1451811" y="1447800"/>
                </a:cubicBezTo>
                <a:cubicBezTo>
                  <a:pt x="1229895" y="1247942"/>
                  <a:pt x="995947" y="1023352"/>
                  <a:pt x="802105" y="834189"/>
                </a:cubicBezTo>
                <a:cubicBezTo>
                  <a:pt x="608263" y="645026"/>
                  <a:pt x="422442" y="451852"/>
                  <a:pt x="288758" y="312821"/>
                </a:cubicBezTo>
                <a:cubicBezTo>
                  <a:pt x="155074" y="173790"/>
                  <a:pt x="77537" y="8689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D70A6B61-2B8F-C815-1791-04E1216DC093}"/>
              </a:ext>
            </a:extLst>
          </p:cNvPr>
          <p:cNvSpPr/>
          <p:nvPr/>
        </p:nvSpPr>
        <p:spPr>
          <a:xfrm>
            <a:off x="1965158" y="1487905"/>
            <a:ext cx="1114926" cy="1383632"/>
          </a:xfrm>
          <a:custGeom>
            <a:avLst/>
            <a:gdLst>
              <a:gd name="connsiteX0" fmla="*/ 0 w 1082842"/>
              <a:gd name="connsiteY0" fmla="*/ 0 h 1355558"/>
              <a:gd name="connsiteX1" fmla="*/ 264695 w 1082842"/>
              <a:gd name="connsiteY1" fmla="*/ 352927 h 1355558"/>
              <a:gd name="connsiteX2" fmla="*/ 553453 w 1082842"/>
              <a:gd name="connsiteY2" fmla="*/ 713874 h 1355558"/>
              <a:gd name="connsiteX3" fmla="*/ 834189 w 1082842"/>
              <a:gd name="connsiteY3" fmla="*/ 1062790 h 1355558"/>
              <a:gd name="connsiteX4" fmla="*/ 1082842 w 1082842"/>
              <a:gd name="connsiteY4" fmla="*/ 1355558 h 135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842" h="1355558">
                <a:moveTo>
                  <a:pt x="0" y="0"/>
                </a:moveTo>
                <a:cubicBezTo>
                  <a:pt x="86226" y="116974"/>
                  <a:pt x="172453" y="233948"/>
                  <a:pt x="264695" y="352927"/>
                </a:cubicBezTo>
                <a:cubicBezTo>
                  <a:pt x="356937" y="471906"/>
                  <a:pt x="553453" y="713874"/>
                  <a:pt x="553453" y="713874"/>
                </a:cubicBezTo>
                <a:cubicBezTo>
                  <a:pt x="648369" y="832184"/>
                  <a:pt x="745958" y="955843"/>
                  <a:pt x="834189" y="1062790"/>
                </a:cubicBezTo>
                <a:cubicBezTo>
                  <a:pt x="922420" y="1169737"/>
                  <a:pt x="1002631" y="1262647"/>
                  <a:pt x="1082842" y="13555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5BF50FEA-592A-DA1A-781C-683801F98F93}"/>
              </a:ext>
            </a:extLst>
          </p:cNvPr>
          <p:cNvSpPr/>
          <p:nvPr/>
        </p:nvSpPr>
        <p:spPr>
          <a:xfrm>
            <a:off x="1738745" y="2486891"/>
            <a:ext cx="3304310" cy="3138054"/>
          </a:xfrm>
          <a:custGeom>
            <a:avLst/>
            <a:gdLst>
              <a:gd name="connsiteX0" fmla="*/ 3304310 w 3304310"/>
              <a:gd name="connsiteY0" fmla="*/ 3138054 h 3138054"/>
              <a:gd name="connsiteX1" fmla="*/ 2625437 w 3304310"/>
              <a:gd name="connsiteY1" fmla="*/ 2618509 h 3138054"/>
              <a:gd name="connsiteX2" fmla="*/ 2230582 w 3304310"/>
              <a:gd name="connsiteY2" fmla="*/ 2265218 h 3138054"/>
              <a:gd name="connsiteX3" fmla="*/ 1724891 w 3304310"/>
              <a:gd name="connsiteY3" fmla="*/ 1808018 h 3138054"/>
              <a:gd name="connsiteX4" fmla="*/ 1198419 w 3304310"/>
              <a:gd name="connsiteY4" fmla="*/ 1323109 h 3138054"/>
              <a:gd name="connsiteX5" fmla="*/ 706582 w 3304310"/>
              <a:gd name="connsiteY5" fmla="*/ 831273 h 3138054"/>
              <a:gd name="connsiteX6" fmla="*/ 311728 w 3304310"/>
              <a:gd name="connsiteY6" fmla="*/ 394854 h 3138054"/>
              <a:gd name="connsiteX7" fmla="*/ 0 w 3304310"/>
              <a:gd name="connsiteY7" fmla="*/ 0 h 31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4310" h="3138054">
                <a:moveTo>
                  <a:pt x="3304310" y="3138054"/>
                </a:moveTo>
                <a:cubicBezTo>
                  <a:pt x="3054351" y="2951018"/>
                  <a:pt x="2804392" y="2763982"/>
                  <a:pt x="2625437" y="2618509"/>
                </a:cubicBezTo>
                <a:cubicBezTo>
                  <a:pt x="2446482" y="2473036"/>
                  <a:pt x="2230582" y="2265218"/>
                  <a:pt x="2230582" y="2265218"/>
                </a:cubicBezTo>
                <a:lnTo>
                  <a:pt x="1724891" y="1808018"/>
                </a:lnTo>
                <a:cubicBezTo>
                  <a:pt x="1552864" y="1651000"/>
                  <a:pt x="1368137" y="1485900"/>
                  <a:pt x="1198419" y="1323109"/>
                </a:cubicBezTo>
                <a:cubicBezTo>
                  <a:pt x="1028701" y="1160318"/>
                  <a:pt x="854364" y="985982"/>
                  <a:pt x="706582" y="831273"/>
                </a:cubicBezTo>
                <a:cubicBezTo>
                  <a:pt x="558800" y="676564"/>
                  <a:pt x="429492" y="533399"/>
                  <a:pt x="311728" y="394854"/>
                </a:cubicBezTo>
                <a:cubicBezTo>
                  <a:pt x="193964" y="256309"/>
                  <a:pt x="96982" y="12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E2DCF211-283C-C9BB-8FBA-A85DB949C7D9}"/>
              </a:ext>
            </a:extLst>
          </p:cNvPr>
          <p:cNvSpPr/>
          <p:nvPr/>
        </p:nvSpPr>
        <p:spPr>
          <a:xfrm rot="2829716">
            <a:off x="1975601" y="3138752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882873FE-EB09-15FA-CB9B-F6D6AB70C8B2}"/>
              </a:ext>
            </a:extLst>
          </p:cNvPr>
          <p:cNvSpPr/>
          <p:nvPr/>
        </p:nvSpPr>
        <p:spPr>
          <a:xfrm>
            <a:off x="1739900" y="1587500"/>
            <a:ext cx="4013200" cy="4044950"/>
          </a:xfrm>
          <a:custGeom>
            <a:avLst/>
            <a:gdLst>
              <a:gd name="connsiteX0" fmla="*/ 4013200 w 4013200"/>
              <a:gd name="connsiteY0" fmla="*/ 4044950 h 4044950"/>
              <a:gd name="connsiteX1" fmla="*/ 3651250 w 4013200"/>
              <a:gd name="connsiteY1" fmla="*/ 3771900 h 4044950"/>
              <a:gd name="connsiteX2" fmla="*/ 3200400 w 4013200"/>
              <a:gd name="connsiteY2" fmla="*/ 3384550 h 4044950"/>
              <a:gd name="connsiteX3" fmla="*/ 2654300 w 4013200"/>
              <a:gd name="connsiteY3" fmla="*/ 2921000 h 4044950"/>
              <a:gd name="connsiteX4" fmla="*/ 2222500 w 4013200"/>
              <a:gd name="connsiteY4" fmla="*/ 2540000 h 4044950"/>
              <a:gd name="connsiteX5" fmla="*/ 1714500 w 4013200"/>
              <a:gd name="connsiteY5" fmla="*/ 2032000 h 4044950"/>
              <a:gd name="connsiteX6" fmla="*/ 1282700 w 4013200"/>
              <a:gd name="connsiteY6" fmla="*/ 1562100 h 4044950"/>
              <a:gd name="connsiteX7" fmla="*/ 863600 w 4013200"/>
              <a:gd name="connsiteY7" fmla="*/ 1066800 h 4044950"/>
              <a:gd name="connsiteX8" fmla="*/ 495300 w 4013200"/>
              <a:gd name="connsiteY8" fmla="*/ 628650 h 4044950"/>
              <a:gd name="connsiteX9" fmla="*/ 0 w 4013200"/>
              <a:gd name="connsiteY9" fmla="*/ 0 h 40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200" h="4044950">
                <a:moveTo>
                  <a:pt x="4013200" y="4044950"/>
                </a:moveTo>
                <a:cubicBezTo>
                  <a:pt x="3899958" y="3963458"/>
                  <a:pt x="3786717" y="3881967"/>
                  <a:pt x="3651250" y="3771900"/>
                </a:cubicBezTo>
                <a:cubicBezTo>
                  <a:pt x="3515783" y="3661833"/>
                  <a:pt x="3200400" y="3384550"/>
                  <a:pt x="3200400" y="3384550"/>
                </a:cubicBezTo>
                <a:lnTo>
                  <a:pt x="2654300" y="2921000"/>
                </a:lnTo>
                <a:cubicBezTo>
                  <a:pt x="2491317" y="2780242"/>
                  <a:pt x="2379133" y="2688167"/>
                  <a:pt x="2222500" y="2540000"/>
                </a:cubicBezTo>
                <a:cubicBezTo>
                  <a:pt x="2065867" y="2391833"/>
                  <a:pt x="1871133" y="2194983"/>
                  <a:pt x="1714500" y="2032000"/>
                </a:cubicBezTo>
                <a:cubicBezTo>
                  <a:pt x="1557867" y="1869017"/>
                  <a:pt x="1424517" y="1722967"/>
                  <a:pt x="1282700" y="1562100"/>
                </a:cubicBezTo>
                <a:cubicBezTo>
                  <a:pt x="1140883" y="1401233"/>
                  <a:pt x="863600" y="1066800"/>
                  <a:pt x="863600" y="1066800"/>
                </a:cubicBezTo>
                <a:cubicBezTo>
                  <a:pt x="732367" y="911225"/>
                  <a:pt x="639233" y="806450"/>
                  <a:pt x="495300" y="628650"/>
                </a:cubicBezTo>
                <a:cubicBezTo>
                  <a:pt x="351367" y="450850"/>
                  <a:pt x="175683" y="22542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3F669527-24FB-E07D-6554-B7BF1D5EA24E}"/>
              </a:ext>
            </a:extLst>
          </p:cNvPr>
          <p:cNvSpPr/>
          <p:nvPr/>
        </p:nvSpPr>
        <p:spPr>
          <a:xfrm>
            <a:off x="1739900" y="1809750"/>
            <a:ext cx="3898900" cy="3822700"/>
          </a:xfrm>
          <a:custGeom>
            <a:avLst/>
            <a:gdLst>
              <a:gd name="connsiteX0" fmla="*/ 3898900 w 3898900"/>
              <a:gd name="connsiteY0" fmla="*/ 3822700 h 3822700"/>
              <a:gd name="connsiteX1" fmla="*/ 3276600 w 3898900"/>
              <a:gd name="connsiteY1" fmla="*/ 3314700 h 3822700"/>
              <a:gd name="connsiteX2" fmla="*/ 2768600 w 3898900"/>
              <a:gd name="connsiteY2" fmla="*/ 2895600 h 3822700"/>
              <a:gd name="connsiteX3" fmla="*/ 2279650 w 3898900"/>
              <a:gd name="connsiteY3" fmla="*/ 2482850 h 3822700"/>
              <a:gd name="connsiteX4" fmla="*/ 1828800 w 3898900"/>
              <a:gd name="connsiteY4" fmla="*/ 2057400 h 3822700"/>
              <a:gd name="connsiteX5" fmla="*/ 1384300 w 3898900"/>
              <a:gd name="connsiteY5" fmla="*/ 1593850 h 3822700"/>
              <a:gd name="connsiteX6" fmla="*/ 958850 w 3898900"/>
              <a:gd name="connsiteY6" fmla="*/ 1149350 h 3822700"/>
              <a:gd name="connsiteX7" fmla="*/ 501650 w 3898900"/>
              <a:gd name="connsiteY7" fmla="*/ 609600 h 3822700"/>
              <a:gd name="connsiteX8" fmla="*/ 0 w 3898900"/>
              <a:gd name="connsiteY8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8900" h="3822700">
                <a:moveTo>
                  <a:pt x="3898900" y="3822700"/>
                </a:moveTo>
                <a:lnTo>
                  <a:pt x="3276600" y="3314700"/>
                </a:lnTo>
                <a:lnTo>
                  <a:pt x="2768600" y="2895600"/>
                </a:lnTo>
                <a:cubicBezTo>
                  <a:pt x="2602442" y="2756958"/>
                  <a:pt x="2436283" y="2622550"/>
                  <a:pt x="2279650" y="2482850"/>
                </a:cubicBezTo>
                <a:cubicBezTo>
                  <a:pt x="2123017" y="2343150"/>
                  <a:pt x="1978025" y="2205567"/>
                  <a:pt x="1828800" y="2057400"/>
                </a:cubicBezTo>
                <a:cubicBezTo>
                  <a:pt x="1679575" y="1909233"/>
                  <a:pt x="1384300" y="1593850"/>
                  <a:pt x="1384300" y="1593850"/>
                </a:cubicBezTo>
                <a:cubicBezTo>
                  <a:pt x="1239308" y="1442508"/>
                  <a:pt x="1105958" y="1313392"/>
                  <a:pt x="958850" y="1149350"/>
                </a:cubicBezTo>
                <a:cubicBezTo>
                  <a:pt x="811742" y="985308"/>
                  <a:pt x="661458" y="801158"/>
                  <a:pt x="501650" y="609600"/>
                </a:cubicBezTo>
                <a:cubicBezTo>
                  <a:pt x="341842" y="418042"/>
                  <a:pt x="170921" y="209021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C1EE3F10-A085-DB53-ECC0-7C61D5EEFF1F}"/>
              </a:ext>
            </a:extLst>
          </p:cNvPr>
          <p:cNvSpPr/>
          <p:nvPr/>
        </p:nvSpPr>
        <p:spPr>
          <a:xfrm rot="2933368">
            <a:off x="2000854" y="2617203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F63E53C0-34AE-480E-605D-5D71F611D464}"/>
              </a:ext>
            </a:extLst>
          </p:cNvPr>
          <p:cNvSpPr/>
          <p:nvPr/>
        </p:nvSpPr>
        <p:spPr>
          <a:xfrm rot="3091694">
            <a:off x="1692336" y="1898094"/>
            <a:ext cx="6174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</p:spTree>
    <p:extLst>
      <p:ext uri="{BB962C8B-B14F-4D97-AF65-F5344CB8AC3E}">
        <p14:creationId xmlns:p14="http://schemas.microsoft.com/office/powerpoint/2010/main" val="2111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81562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957385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120420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272820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40874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797818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1958187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103214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3803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496155" y="1433817"/>
            <a:ext cx="237064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Gangveg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Gangveg -  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4388" y="1559690"/>
            <a:ext cx="32600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280818" y="1430306"/>
            <a:ext cx="2345593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 (opsjon)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0070C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366824" y="1556179"/>
            <a:ext cx="269929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4388" y="1712090"/>
            <a:ext cx="326003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4388" y="1872591"/>
            <a:ext cx="326003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4388" y="2005787"/>
            <a:ext cx="326003" cy="0"/>
          </a:xfrm>
          <a:prstGeom prst="line">
            <a:avLst/>
          </a:prstGeom>
          <a:ln w="158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58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4388" y="2166156"/>
            <a:ext cx="326003" cy="0"/>
          </a:xfrm>
          <a:prstGeom prst="line">
            <a:avLst/>
          </a:prstGeom>
          <a:ln w="158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4388" y="2311183"/>
            <a:ext cx="326003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3994189" y="3543869"/>
            <a:ext cx="1751518" cy="553998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6" name="Rett linje 75"/>
          <p:cNvCxnSpPr>
            <a:cxnSpLocks/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366824" y="1708579"/>
            <a:ext cx="269929" cy="0"/>
          </a:xfrm>
          <a:prstGeom prst="line">
            <a:avLst/>
          </a:prstGeom>
          <a:noFill/>
          <a:ln w="158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366824" y="1869080"/>
            <a:ext cx="269929" cy="0"/>
          </a:xfrm>
          <a:prstGeom prst="line">
            <a:avLst/>
          </a:prstGeom>
          <a:ln w="158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58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18: </a:t>
            </a:r>
            <a:r>
              <a:rPr lang="nb-NO" sz="2400" dirty="0"/>
              <a:t>Veglenker i Samferdsel og andre objekttyper (FKB-Veg 5.0)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28C44954-991C-C293-BE88-5B2838E39D4D}"/>
              </a:ext>
            </a:extLst>
          </p:cNvPr>
          <p:cNvSpPr txBox="1"/>
          <p:nvPr/>
        </p:nvSpPr>
        <p:spPr>
          <a:xfrm>
            <a:off x="4225432" y="1210210"/>
            <a:ext cx="145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Objekttyper (FKB-Veg)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3A6FD0B-7E77-FE4C-318E-18D53E06EC78}"/>
              </a:ext>
            </a:extLst>
          </p:cNvPr>
          <p:cNvSpPr txBox="1"/>
          <p:nvPr/>
        </p:nvSpPr>
        <p:spPr>
          <a:xfrm>
            <a:off x="1421972" y="1211111"/>
            <a:ext cx="22890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b="1" dirty="0"/>
              <a:t>Typeveg på objekttype Veglenke (Elveg)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AE6B79C3-C41C-0089-3ACC-7BA6F1919D36}"/>
              </a:ext>
            </a:extLst>
          </p:cNvPr>
          <p:cNvSpPr/>
          <p:nvPr/>
        </p:nvSpPr>
        <p:spPr>
          <a:xfrm>
            <a:off x="3904432" y="1722213"/>
            <a:ext cx="347808" cy="1531480"/>
          </a:xfrm>
          <a:custGeom>
            <a:avLst/>
            <a:gdLst>
              <a:gd name="connsiteX0" fmla="*/ 0 w 347808"/>
              <a:gd name="connsiteY0" fmla="*/ 1531480 h 1531480"/>
              <a:gd name="connsiteX1" fmla="*/ 207563 w 347808"/>
              <a:gd name="connsiteY1" fmla="*/ 673178 h 1531480"/>
              <a:gd name="connsiteX2" fmla="*/ 347808 w 347808"/>
              <a:gd name="connsiteY2" fmla="*/ 0 h 153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808" h="1531480">
                <a:moveTo>
                  <a:pt x="0" y="1531480"/>
                </a:moveTo>
                <a:cubicBezTo>
                  <a:pt x="74797" y="1229952"/>
                  <a:pt x="149595" y="928425"/>
                  <a:pt x="207563" y="673178"/>
                </a:cubicBezTo>
                <a:cubicBezTo>
                  <a:pt x="265531" y="417931"/>
                  <a:pt x="306669" y="208965"/>
                  <a:pt x="347808" y="0"/>
                </a:cubicBezTo>
              </a:path>
            </a:pathLst>
          </a:cu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5FEFB9D8-F2EA-B273-73D1-53C25CD197F8}"/>
              </a:ext>
            </a:extLst>
          </p:cNvPr>
          <p:cNvSpPr/>
          <p:nvPr/>
        </p:nvSpPr>
        <p:spPr>
          <a:xfrm>
            <a:off x="4203374" y="2019533"/>
            <a:ext cx="290090" cy="1299955"/>
          </a:xfrm>
          <a:custGeom>
            <a:avLst/>
            <a:gdLst>
              <a:gd name="connsiteX0" fmla="*/ 0 w 286101"/>
              <a:gd name="connsiteY0" fmla="*/ 1279038 h 1279038"/>
              <a:gd name="connsiteX1" fmla="*/ 168294 w 286101"/>
              <a:gd name="connsiteY1" fmla="*/ 572201 h 1279038"/>
              <a:gd name="connsiteX2" fmla="*/ 286101 w 286101"/>
              <a:gd name="connsiteY2" fmla="*/ 0 h 127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101" h="1279038">
                <a:moveTo>
                  <a:pt x="0" y="1279038"/>
                </a:moveTo>
                <a:cubicBezTo>
                  <a:pt x="60305" y="1032206"/>
                  <a:pt x="120611" y="785374"/>
                  <a:pt x="168294" y="572201"/>
                </a:cubicBezTo>
                <a:cubicBezTo>
                  <a:pt x="215977" y="359028"/>
                  <a:pt x="251039" y="179514"/>
                  <a:pt x="286101" y="0"/>
                </a:cubicBez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370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9121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3" name="Bilde 2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23DE3C06-0FED-77A5-A276-835EEFDD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7" name="Bilde 6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67C60603-C764-798F-890D-F3D164518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B1C91A3-BC65-D9E7-C92C-7835D30AD9D8}"/>
              </a:ext>
            </a:extLst>
          </p:cNvPr>
          <p:cNvSpPr txBox="1"/>
          <p:nvPr/>
        </p:nvSpPr>
        <p:spPr>
          <a:xfrm>
            <a:off x="5921862" y="4808607"/>
            <a:ext cx="1916991" cy="7078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B050"/>
                </a:solidFill>
              </a:rPr>
              <a:t>               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89CE6"/>
                </a:solidFill>
              </a:rPr>
              <a:t>Kanalisert 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3EBBA4F-CA98-1F0A-27AE-F64BA9F6247E}"/>
              </a:ext>
            </a:extLst>
          </p:cNvPr>
          <p:cNvCxnSpPr>
            <a:cxnSpLocks/>
          </p:cNvCxnSpPr>
          <p:nvPr/>
        </p:nvCxnSpPr>
        <p:spPr>
          <a:xfrm>
            <a:off x="6000095" y="4934480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45002672-2F20-EBAF-33C3-9D6A6122229C}"/>
              </a:ext>
            </a:extLst>
          </p:cNvPr>
          <p:cNvCxnSpPr>
            <a:cxnSpLocks/>
          </p:cNvCxnSpPr>
          <p:nvPr/>
        </p:nvCxnSpPr>
        <p:spPr>
          <a:xfrm>
            <a:off x="6000095" y="508688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3780336-D515-38A0-3C05-09CD7D770100}"/>
              </a:ext>
            </a:extLst>
          </p:cNvPr>
          <p:cNvCxnSpPr>
            <a:cxnSpLocks/>
          </p:cNvCxnSpPr>
          <p:nvPr/>
        </p:nvCxnSpPr>
        <p:spPr>
          <a:xfrm>
            <a:off x="6000095" y="5390199"/>
            <a:ext cx="326003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3C21EE8B-3467-682C-A335-6D7373D46810}"/>
              </a:ext>
            </a:extLst>
          </p:cNvPr>
          <p:cNvSpPr/>
          <p:nvPr/>
        </p:nvSpPr>
        <p:spPr>
          <a:xfrm>
            <a:off x="5832764" y="2623529"/>
            <a:ext cx="4514647" cy="754671"/>
          </a:xfrm>
          <a:custGeom>
            <a:avLst/>
            <a:gdLst>
              <a:gd name="connsiteX0" fmla="*/ 0 w 4516581"/>
              <a:gd name="connsiteY0" fmla="*/ 0 h 713509"/>
              <a:gd name="connsiteX1" fmla="*/ 810491 w 4516581"/>
              <a:gd name="connsiteY1" fmla="*/ 159327 h 713509"/>
              <a:gd name="connsiteX2" fmla="*/ 2195945 w 4516581"/>
              <a:gd name="connsiteY2" fmla="*/ 401781 h 713509"/>
              <a:gd name="connsiteX3" fmla="*/ 3491345 w 4516581"/>
              <a:gd name="connsiteY3" fmla="*/ 588818 h 713509"/>
              <a:gd name="connsiteX4" fmla="*/ 4516581 w 4516581"/>
              <a:gd name="connsiteY4" fmla="*/ 713509 h 71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581" h="713509">
                <a:moveTo>
                  <a:pt x="0" y="0"/>
                </a:moveTo>
                <a:lnTo>
                  <a:pt x="810491" y="159327"/>
                </a:lnTo>
                <a:lnTo>
                  <a:pt x="2195945" y="401781"/>
                </a:lnTo>
                <a:cubicBezTo>
                  <a:pt x="2642754" y="473363"/>
                  <a:pt x="3491345" y="588818"/>
                  <a:pt x="3491345" y="588818"/>
                </a:cubicBezTo>
                <a:cubicBezTo>
                  <a:pt x="3878118" y="640773"/>
                  <a:pt x="4197349" y="677141"/>
                  <a:pt x="4516581" y="71350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203F1B83-93CE-227C-C403-2F72F8AFDFC1}"/>
              </a:ext>
            </a:extLst>
          </p:cNvPr>
          <p:cNvSpPr/>
          <p:nvPr/>
        </p:nvSpPr>
        <p:spPr>
          <a:xfrm>
            <a:off x="5823902" y="3081012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7111174-B726-7B11-A612-688749D27CE9}"/>
              </a:ext>
            </a:extLst>
          </p:cNvPr>
          <p:cNvSpPr/>
          <p:nvPr/>
        </p:nvSpPr>
        <p:spPr>
          <a:xfrm>
            <a:off x="5831931" y="3098084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023EB4D3-0D3D-F242-2FD8-C543247148E9}"/>
              </a:ext>
            </a:extLst>
          </p:cNvPr>
          <p:cNvSpPr/>
          <p:nvPr/>
        </p:nvSpPr>
        <p:spPr>
          <a:xfrm>
            <a:off x="2393950" y="1492250"/>
            <a:ext cx="3435350" cy="3467100"/>
          </a:xfrm>
          <a:custGeom>
            <a:avLst/>
            <a:gdLst>
              <a:gd name="connsiteX0" fmla="*/ 3435350 w 3435350"/>
              <a:gd name="connsiteY0" fmla="*/ 3467100 h 3467100"/>
              <a:gd name="connsiteX1" fmla="*/ 3124200 w 3435350"/>
              <a:gd name="connsiteY1" fmla="*/ 3225800 h 3467100"/>
              <a:gd name="connsiteX2" fmla="*/ 2774950 w 3435350"/>
              <a:gd name="connsiteY2" fmla="*/ 2933700 h 3467100"/>
              <a:gd name="connsiteX3" fmla="*/ 2425700 w 3435350"/>
              <a:gd name="connsiteY3" fmla="*/ 2641600 h 3467100"/>
              <a:gd name="connsiteX4" fmla="*/ 2006600 w 3435350"/>
              <a:gd name="connsiteY4" fmla="*/ 2254250 h 3467100"/>
              <a:gd name="connsiteX5" fmla="*/ 1606550 w 3435350"/>
              <a:gd name="connsiteY5" fmla="*/ 1873250 h 3467100"/>
              <a:gd name="connsiteX6" fmla="*/ 1238250 w 3435350"/>
              <a:gd name="connsiteY6" fmla="*/ 1504950 h 3467100"/>
              <a:gd name="connsiteX7" fmla="*/ 869950 w 3435350"/>
              <a:gd name="connsiteY7" fmla="*/ 1085850 h 3467100"/>
              <a:gd name="connsiteX8" fmla="*/ 476250 w 3435350"/>
              <a:gd name="connsiteY8" fmla="*/ 596900 h 3467100"/>
              <a:gd name="connsiteX9" fmla="*/ 190500 w 3435350"/>
              <a:gd name="connsiteY9" fmla="*/ 247650 h 3467100"/>
              <a:gd name="connsiteX10" fmla="*/ 0 w 3435350"/>
              <a:gd name="connsiteY10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5350" h="3467100">
                <a:moveTo>
                  <a:pt x="3435350" y="3467100"/>
                </a:moveTo>
                <a:cubicBezTo>
                  <a:pt x="3333750" y="3388783"/>
                  <a:pt x="3234267" y="3314700"/>
                  <a:pt x="3124200" y="3225800"/>
                </a:cubicBezTo>
                <a:cubicBezTo>
                  <a:pt x="3014133" y="3136900"/>
                  <a:pt x="2774950" y="2933700"/>
                  <a:pt x="2774950" y="2933700"/>
                </a:cubicBezTo>
                <a:cubicBezTo>
                  <a:pt x="2658533" y="2836333"/>
                  <a:pt x="2553758" y="2754842"/>
                  <a:pt x="2425700" y="2641600"/>
                </a:cubicBezTo>
                <a:cubicBezTo>
                  <a:pt x="2297642" y="2528358"/>
                  <a:pt x="2143125" y="2382308"/>
                  <a:pt x="2006600" y="2254250"/>
                </a:cubicBezTo>
                <a:cubicBezTo>
                  <a:pt x="1870075" y="2126192"/>
                  <a:pt x="1734608" y="1998133"/>
                  <a:pt x="1606550" y="1873250"/>
                </a:cubicBezTo>
                <a:cubicBezTo>
                  <a:pt x="1478492" y="1748367"/>
                  <a:pt x="1361017" y="1636183"/>
                  <a:pt x="1238250" y="1504950"/>
                </a:cubicBezTo>
                <a:cubicBezTo>
                  <a:pt x="1115483" y="1373717"/>
                  <a:pt x="996950" y="1237192"/>
                  <a:pt x="869950" y="1085850"/>
                </a:cubicBezTo>
                <a:cubicBezTo>
                  <a:pt x="742950" y="934508"/>
                  <a:pt x="589492" y="736600"/>
                  <a:pt x="476250" y="596900"/>
                </a:cubicBezTo>
                <a:cubicBezTo>
                  <a:pt x="363008" y="457200"/>
                  <a:pt x="269875" y="347133"/>
                  <a:pt x="190500" y="247650"/>
                </a:cubicBezTo>
                <a:cubicBezTo>
                  <a:pt x="111125" y="148167"/>
                  <a:pt x="55562" y="74083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0E34DAA-30A4-8D47-46D5-5DEA935FC2ED}"/>
              </a:ext>
            </a:extLst>
          </p:cNvPr>
          <p:cNvSpPr/>
          <p:nvPr/>
        </p:nvSpPr>
        <p:spPr>
          <a:xfrm>
            <a:off x="2197100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35C4613E-B355-2149-F7B4-966EA59F3F24}"/>
              </a:ext>
            </a:extLst>
          </p:cNvPr>
          <p:cNvSpPr/>
          <p:nvPr/>
        </p:nvSpPr>
        <p:spPr>
          <a:xfrm>
            <a:off x="2188119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4DF55258-1423-EE92-CB54-0152CCDCAE31}"/>
              </a:ext>
            </a:extLst>
          </p:cNvPr>
          <p:cNvSpPr/>
          <p:nvPr/>
        </p:nvSpPr>
        <p:spPr>
          <a:xfrm>
            <a:off x="1835150" y="1492250"/>
            <a:ext cx="3987800" cy="4006850"/>
          </a:xfrm>
          <a:custGeom>
            <a:avLst/>
            <a:gdLst>
              <a:gd name="connsiteX0" fmla="*/ 3987800 w 3987800"/>
              <a:gd name="connsiteY0" fmla="*/ 4006850 h 4006850"/>
              <a:gd name="connsiteX1" fmla="*/ 3346450 w 3987800"/>
              <a:gd name="connsiteY1" fmla="*/ 3511550 h 4006850"/>
              <a:gd name="connsiteX2" fmla="*/ 2559050 w 3987800"/>
              <a:gd name="connsiteY2" fmla="*/ 2838450 h 4006850"/>
              <a:gd name="connsiteX3" fmla="*/ 1993900 w 3987800"/>
              <a:gd name="connsiteY3" fmla="*/ 2330450 h 4006850"/>
              <a:gd name="connsiteX4" fmla="*/ 1422400 w 3987800"/>
              <a:gd name="connsiteY4" fmla="*/ 1746250 h 4006850"/>
              <a:gd name="connsiteX5" fmla="*/ 990600 w 3987800"/>
              <a:gd name="connsiteY5" fmla="*/ 1244600 h 4006850"/>
              <a:gd name="connsiteX6" fmla="*/ 520700 w 3987800"/>
              <a:gd name="connsiteY6" fmla="*/ 660400 h 4006850"/>
              <a:gd name="connsiteX7" fmla="*/ 0 w 3987800"/>
              <a:gd name="connsiteY7" fmla="*/ 0 h 400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7800" h="4006850">
                <a:moveTo>
                  <a:pt x="3987800" y="4006850"/>
                </a:moveTo>
                <a:cubicBezTo>
                  <a:pt x="3786187" y="3856566"/>
                  <a:pt x="3584575" y="3706283"/>
                  <a:pt x="3346450" y="3511550"/>
                </a:cubicBezTo>
                <a:cubicBezTo>
                  <a:pt x="3108325" y="3316817"/>
                  <a:pt x="2784475" y="3035300"/>
                  <a:pt x="2559050" y="2838450"/>
                </a:cubicBezTo>
                <a:cubicBezTo>
                  <a:pt x="2333625" y="2641600"/>
                  <a:pt x="2183342" y="2512483"/>
                  <a:pt x="1993900" y="2330450"/>
                </a:cubicBezTo>
                <a:cubicBezTo>
                  <a:pt x="1804458" y="2148417"/>
                  <a:pt x="1589617" y="1927225"/>
                  <a:pt x="1422400" y="1746250"/>
                </a:cubicBezTo>
                <a:cubicBezTo>
                  <a:pt x="1255183" y="1565275"/>
                  <a:pt x="1140883" y="1425575"/>
                  <a:pt x="990600" y="1244600"/>
                </a:cubicBezTo>
                <a:cubicBezTo>
                  <a:pt x="840317" y="1063625"/>
                  <a:pt x="685800" y="867833"/>
                  <a:pt x="520700" y="660400"/>
                </a:cubicBezTo>
                <a:cubicBezTo>
                  <a:pt x="355600" y="452967"/>
                  <a:pt x="177800" y="2264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7FD46F1C-B712-B8D4-5737-2392FF797B1B}"/>
              </a:ext>
            </a:extLst>
          </p:cNvPr>
          <p:cNvSpPr/>
          <p:nvPr/>
        </p:nvSpPr>
        <p:spPr>
          <a:xfrm>
            <a:off x="1740894" y="2171198"/>
            <a:ext cx="3561356" cy="3461251"/>
          </a:xfrm>
          <a:custGeom>
            <a:avLst/>
            <a:gdLst>
              <a:gd name="connsiteX0" fmla="*/ 3689350 w 3689350"/>
              <a:gd name="connsiteY0" fmla="*/ 3619500 h 3619500"/>
              <a:gd name="connsiteX1" fmla="*/ 3022600 w 3689350"/>
              <a:gd name="connsiteY1" fmla="*/ 3028950 h 3619500"/>
              <a:gd name="connsiteX2" fmla="*/ 2355850 w 3689350"/>
              <a:gd name="connsiteY2" fmla="*/ 2451100 h 3619500"/>
              <a:gd name="connsiteX3" fmla="*/ 1879600 w 3689350"/>
              <a:gd name="connsiteY3" fmla="*/ 2019300 h 3619500"/>
              <a:gd name="connsiteX4" fmla="*/ 1441450 w 3689350"/>
              <a:gd name="connsiteY4" fmla="*/ 1619250 h 3619500"/>
              <a:gd name="connsiteX5" fmla="*/ 1085850 w 3689350"/>
              <a:gd name="connsiteY5" fmla="*/ 1238250 h 3619500"/>
              <a:gd name="connsiteX6" fmla="*/ 749300 w 3689350"/>
              <a:gd name="connsiteY6" fmla="*/ 869950 h 3619500"/>
              <a:gd name="connsiteX7" fmla="*/ 311150 w 3689350"/>
              <a:gd name="connsiteY7" fmla="*/ 374650 h 3619500"/>
              <a:gd name="connsiteX8" fmla="*/ 0 w 3689350"/>
              <a:gd name="connsiteY8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9350" h="3619500">
                <a:moveTo>
                  <a:pt x="3689350" y="3619500"/>
                </a:moveTo>
                <a:lnTo>
                  <a:pt x="3022600" y="3028950"/>
                </a:lnTo>
                <a:lnTo>
                  <a:pt x="2355850" y="2451100"/>
                </a:lnTo>
                <a:cubicBezTo>
                  <a:pt x="2165350" y="2282825"/>
                  <a:pt x="2032000" y="2157942"/>
                  <a:pt x="1879600" y="2019300"/>
                </a:cubicBezTo>
                <a:cubicBezTo>
                  <a:pt x="1727200" y="1880658"/>
                  <a:pt x="1573742" y="1749425"/>
                  <a:pt x="1441450" y="1619250"/>
                </a:cubicBezTo>
                <a:cubicBezTo>
                  <a:pt x="1309158" y="1489075"/>
                  <a:pt x="1201208" y="1363133"/>
                  <a:pt x="1085850" y="1238250"/>
                </a:cubicBezTo>
                <a:cubicBezTo>
                  <a:pt x="970492" y="1113367"/>
                  <a:pt x="878417" y="1013883"/>
                  <a:pt x="749300" y="869950"/>
                </a:cubicBezTo>
                <a:cubicBezTo>
                  <a:pt x="620183" y="726017"/>
                  <a:pt x="436033" y="519642"/>
                  <a:pt x="311150" y="374650"/>
                </a:cubicBezTo>
                <a:cubicBezTo>
                  <a:pt x="186267" y="229658"/>
                  <a:pt x="93133" y="114829"/>
                  <a:pt x="0" y="0"/>
                </a:cubicBezTo>
              </a:path>
            </a:pathLst>
          </a:custGeom>
          <a:noFill/>
          <a:ln>
            <a:solidFill>
              <a:srgbClr val="089C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75A9F4B6-BD84-8C7D-BE9C-D3C181BA9244}"/>
              </a:ext>
            </a:extLst>
          </p:cNvPr>
          <p:cNvSpPr/>
          <p:nvPr/>
        </p:nvSpPr>
        <p:spPr>
          <a:xfrm>
            <a:off x="1733550" y="2171700"/>
            <a:ext cx="3568700" cy="3460750"/>
          </a:xfrm>
          <a:custGeom>
            <a:avLst/>
            <a:gdLst>
              <a:gd name="connsiteX0" fmla="*/ 3568700 w 3568700"/>
              <a:gd name="connsiteY0" fmla="*/ 3460750 h 3460750"/>
              <a:gd name="connsiteX1" fmla="*/ 3270250 w 3568700"/>
              <a:gd name="connsiteY1" fmla="*/ 3213100 h 3460750"/>
              <a:gd name="connsiteX2" fmla="*/ 2895600 w 3568700"/>
              <a:gd name="connsiteY2" fmla="*/ 2908300 h 3460750"/>
              <a:gd name="connsiteX3" fmla="*/ 2482850 w 3568700"/>
              <a:gd name="connsiteY3" fmla="*/ 2546350 h 3460750"/>
              <a:gd name="connsiteX4" fmla="*/ 2076450 w 3568700"/>
              <a:gd name="connsiteY4" fmla="*/ 2178050 h 3460750"/>
              <a:gd name="connsiteX5" fmla="*/ 1682750 w 3568700"/>
              <a:gd name="connsiteY5" fmla="*/ 1822450 h 3460750"/>
              <a:gd name="connsiteX6" fmla="*/ 1257300 w 3568700"/>
              <a:gd name="connsiteY6" fmla="*/ 1409700 h 3460750"/>
              <a:gd name="connsiteX7" fmla="*/ 927100 w 3568700"/>
              <a:gd name="connsiteY7" fmla="*/ 1073150 h 3460750"/>
              <a:gd name="connsiteX8" fmla="*/ 647700 w 3568700"/>
              <a:gd name="connsiteY8" fmla="*/ 768350 h 3460750"/>
              <a:gd name="connsiteX9" fmla="*/ 311150 w 3568700"/>
              <a:gd name="connsiteY9" fmla="*/ 361950 h 3460750"/>
              <a:gd name="connsiteX10" fmla="*/ 0 w 3568700"/>
              <a:gd name="connsiteY10" fmla="*/ 0 h 346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8700" h="3460750">
                <a:moveTo>
                  <a:pt x="3568700" y="3460750"/>
                </a:moveTo>
                <a:lnTo>
                  <a:pt x="3270250" y="3213100"/>
                </a:lnTo>
                <a:cubicBezTo>
                  <a:pt x="3158067" y="3121025"/>
                  <a:pt x="3026833" y="3019425"/>
                  <a:pt x="2895600" y="2908300"/>
                </a:cubicBezTo>
                <a:cubicBezTo>
                  <a:pt x="2764367" y="2797175"/>
                  <a:pt x="2619375" y="2668058"/>
                  <a:pt x="2482850" y="2546350"/>
                </a:cubicBezTo>
                <a:cubicBezTo>
                  <a:pt x="2346325" y="2424642"/>
                  <a:pt x="2076450" y="2178050"/>
                  <a:pt x="2076450" y="2178050"/>
                </a:cubicBezTo>
                <a:cubicBezTo>
                  <a:pt x="1943100" y="2057400"/>
                  <a:pt x="1819275" y="1950508"/>
                  <a:pt x="1682750" y="1822450"/>
                </a:cubicBezTo>
                <a:cubicBezTo>
                  <a:pt x="1546225" y="1694392"/>
                  <a:pt x="1383242" y="1534583"/>
                  <a:pt x="1257300" y="1409700"/>
                </a:cubicBezTo>
                <a:cubicBezTo>
                  <a:pt x="1131358" y="1284817"/>
                  <a:pt x="1028700" y="1180042"/>
                  <a:pt x="927100" y="1073150"/>
                </a:cubicBezTo>
                <a:cubicBezTo>
                  <a:pt x="825500" y="966258"/>
                  <a:pt x="750358" y="886883"/>
                  <a:pt x="647700" y="768350"/>
                </a:cubicBezTo>
                <a:cubicBezTo>
                  <a:pt x="545042" y="649817"/>
                  <a:pt x="419100" y="490008"/>
                  <a:pt x="311150" y="361950"/>
                </a:cubicBezTo>
                <a:cubicBezTo>
                  <a:pt x="203200" y="233892"/>
                  <a:pt x="101600" y="11694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EEDA587-D75E-743D-68F6-4B2693847627}"/>
              </a:ext>
            </a:extLst>
          </p:cNvPr>
          <p:cNvCxnSpPr>
            <a:cxnSpLocks/>
          </p:cNvCxnSpPr>
          <p:nvPr/>
        </p:nvCxnSpPr>
        <p:spPr>
          <a:xfrm>
            <a:off x="6000095" y="5234454"/>
            <a:ext cx="326003" cy="0"/>
          </a:xfrm>
          <a:prstGeom prst="line">
            <a:avLst/>
          </a:prstGeom>
          <a:ln w="1270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3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</a:t>
            </a:r>
            <a:r>
              <a:rPr lang="nb-NO" dirty="0" err="1"/>
              <a:t>vegfiktivgrense</a:t>
            </a:r>
            <a:r>
              <a:rPr lang="nb-NO" dirty="0"/>
              <a:t>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– figur 54: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</a:t>
            </a:r>
            <a:r>
              <a:rPr lang="nb-NO" sz="1000" dirty="0" err="1">
                <a:solidFill>
                  <a:srgbClr val="FFC000"/>
                </a:solidFill>
              </a:rPr>
              <a:t>typeveg</a:t>
            </a:r>
            <a:r>
              <a:rPr lang="nb-NO" sz="1000" dirty="0">
                <a:solidFill>
                  <a:srgbClr val="FFC000"/>
                </a:solidFill>
              </a:rPr>
              <a:t>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</a:t>
            </a:r>
            <a:r>
              <a:rPr lang="nb-NO" sz="1000" dirty="0" err="1">
                <a:solidFill>
                  <a:srgbClr val="92D050"/>
                </a:solidFill>
              </a:rPr>
              <a:t>typeveg</a:t>
            </a:r>
            <a:r>
              <a:rPr lang="nb-NO" sz="1000" dirty="0">
                <a:solidFill>
                  <a:srgbClr val="92D05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</a:t>
            </a:r>
            <a:r>
              <a:rPr lang="nb-NO" sz="1000" dirty="0" err="1">
                <a:solidFill>
                  <a:srgbClr val="7030A0"/>
                </a:solidFill>
              </a:rPr>
              <a:t>typeveg</a:t>
            </a:r>
            <a:r>
              <a:rPr lang="nb-NO" sz="1000" dirty="0">
                <a:solidFill>
                  <a:srgbClr val="7030A0"/>
                </a:solidFill>
              </a:rPr>
              <a:t>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</a:t>
            </a:r>
            <a:r>
              <a:rPr lang="nb-NO" sz="1000" dirty="0" err="1"/>
              <a:t>typeveg</a:t>
            </a:r>
            <a:r>
              <a:rPr lang="nb-NO" sz="1000" dirty="0"/>
              <a:t>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</a:t>
            </a:r>
            <a:r>
              <a:rPr lang="nb-NO" sz="1000" dirty="0" err="1">
                <a:solidFill>
                  <a:srgbClr val="FFC000"/>
                </a:solidFill>
              </a:rPr>
              <a:t>typeveg</a:t>
            </a:r>
            <a:r>
              <a:rPr lang="nb-NO" sz="1000" dirty="0">
                <a:solidFill>
                  <a:srgbClr val="FFC000"/>
                </a:solidFill>
              </a:rPr>
              <a:t>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(rulleskiløyper)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5F5F360-2246-7FC7-D407-11BC85F3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71" y="1524000"/>
            <a:ext cx="7114457" cy="4844634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3BBECAC-CE4C-872D-2647-A4EEF8F39577}"/>
              </a:ext>
            </a:extLst>
          </p:cNvPr>
          <p:cNvSpPr txBox="1"/>
          <p:nvPr/>
        </p:nvSpPr>
        <p:spPr>
          <a:xfrm>
            <a:off x="10253785" y="2282092"/>
            <a:ext cx="118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Melsheia, Sandnes</a:t>
            </a:r>
          </a:p>
        </p:txBody>
      </p:sp>
    </p:spTree>
    <p:extLst>
      <p:ext uri="{BB962C8B-B14F-4D97-AF65-F5344CB8AC3E}">
        <p14:creationId xmlns:p14="http://schemas.microsoft.com/office/powerpoint/2010/main" val="1235351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</a:t>
            </a:r>
            <a:r>
              <a:rPr lang="nb-NO" sz="1000" dirty="0" err="1">
                <a:solidFill>
                  <a:srgbClr val="0070C0"/>
                </a:solidFill>
              </a:rPr>
              <a:t>typeveg</a:t>
            </a:r>
            <a:r>
              <a:rPr lang="nb-NO" sz="1000" dirty="0">
                <a:solidFill>
                  <a:srgbClr val="0070C0"/>
                </a:solidFill>
              </a:rPr>
              <a:t>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</a:t>
            </a:r>
            <a:r>
              <a:rPr lang="nb-NO" sz="2400" dirty="0" err="1"/>
              <a:t>typeveg</a:t>
            </a:r>
            <a:r>
              <a:rPr lang="nb-NO" sz="2400" dirty="0"/>
              <a:t>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44058</TotalTime>
  <Words>3029</Words>
  <Application>Microsoft Office PowerPoint</Application>
  <PresentationFormat>Widescreen</PresentationFormat>
  <Paragraphs>579</Paragraphs>
  <Slides>121</Slides>
  <Notes>16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121</vt:i4>
      </vt:variant>
    </vt:vector>
  </HeadingPairs>
  <TitlesOfParts>
    <vt:vector size="126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20240101 – FIGUR 15: : Veg - flater og avgrensningslinjer (FKB-Veg 5.0) kun oppmerking mellom gang og sykkelareal</vt:lpstr>
      <vt:lpstr>NYTT BILDE 2024 – FIGUR 15: : Veg - flater og avgrensningslinjer (FKB-Veg 5.0) fysisk skille mellom gang og sykkelareal</vt:lpstr>
      <vt:lpstr>Veglenker i Samferdsel og andre objekttyper (FKB-Veg 5.0)</vt:lpstr>
      <vt:lpstr>VEDLEGG NYTT BILDE – FIGUR 16: Veglenker i Samferdsel og andre objekttyper (FKB-Veg 5.0)</vt:lpstr>
      <vt:lpstr>VEDLEGG NYTT BILDE – FIGUR 16: Veglenker i Samferdsel og andre objekttyper (FKB-Veg 5.0)</vt:lpstr>
      <vt:lpstr>NYTT BILDE 2024 – FIGUR 18: Veglenker i Samferdsel og andre objekttyper (FKB-Veg 5.0)</vt:lpstr>
      <vt:lpstr>NYTT BILDE 2024 – FIGUR 16: Veglenker i Samferdsel og andre objekttyper (FKB-Veg 5.0) fysisk skille mellom gang og sykkelareal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 – figur 54: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(rulleskiløyper)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357</cp:revision>
  <dcterms:created xsi:type="dcterms:W3CDTF">2021-08-06T12:22:07Z</dcterms:created>
  <dcterms:modified xsi:type="dcterms:W3CDTF">2023-12-15T14:58:38Z</dcterms:modified>
</cp:coreProperties>
</file>